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верности Родине, памяти и нравственном выборе.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 и стихотворение «Не с теми я, кто бросил землю...»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рождено временем потрясений, когда страна переживала распад старого уклада, эмиграцию и тяжёлые потери. На этом фоне особенно остро звучат память, ответственность и стойкость.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революции: слом привычного мира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её лирике часто встречаются темы любви, памяти, исторической боли и выбора. Даже в коротком стихотворении она умеет передать напряжение целой эпохи и внутреннюю силу человека.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«Не с теми я, кто бросил землю...» показывает, что для Ахматовой связь с Родиной — не только чувство, но и вопрос совести, верности и личной ответственности.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— одна из главных поэтесс Серебряного века. Её стихи узнаются по точному слову, сдержанной интонации и умению говорить о сильных чувствах без лишних объяснений.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Ахматова: личность и место в литературе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— это не только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«земля» означает дом, родной язык и пространство, где человек вырос. Этот образ делает тему Родины конкретной и близкой для каждого читателя.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память и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связана с прошлым семьи, могилами предков и личной памятью. Потерять её связь — значит лишиться части самого себя и своего жизненного основания.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как образ Родины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Строка «Не с теми я, кто бросил землю...» звучит как твёрдое и прямое признание. В ней сразу слышна личная оценка поступка и ясная внутренняя позиция.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противопоставляет тех, кто уехал, и тех, кто остался. Это не спор ради спора, а разговор о том, как человек отвечает за свой выбор.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выбирает верность памяти и родной земле. Этот выбор не обещает лёгкой жизни, но сохраняет достоинство и честность перед собой.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строки особенно силён потому, что он соединяет личное чувство с общей историей страны. Так частное признание становится нравственным выводом.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Ключевая строка и её нравственный смысл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124672"/>
            <a:ext cx="5955300" cy="24784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Анны Ахматовой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пути в исторической ситуации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как по-разному люди переживали исторический разлом и что в стихотворении ценится особенно высоко.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пути связаны с тяжёлым выбором, но у Ахматовой выше ценится верность памяти и Родине.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5130239"/>
            <a:ext cx="419400" cy="3355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и её позиция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признание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написано от первого лица, поэтому звучит как честный разговор человека, который сам пережил исторический разлом и не скрывает своей оценки происходящего.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 и твёрдость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речи героини соединяются переживание утраты и внутренняя стойкость. Она не оправдывается и не спорит, а спокойно утверждает свою нравственную позицию.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поколения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чувство в тексте становится общим опытом эпохи. Через одну судьбу Ахматова показывает состояние многих людей, оказавшихся перед трудным выбором.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смысл текста держится на связи личного переживания с историей страны.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стихотворения — верность и память; остальные темы усиливают эмоциональную глубину.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Анны Ахматовой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1294925" y="2513800"/>
            <a:ext cx="3169200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Сжатая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делает каждую строку особенно весомой. Мысль не расплывается, а звучит точно и окончательно.
</a:t>
            </a:r>
            <a:endParaRPr lang="en-US" sz="1700" dirty="0"/>
          </a:p>
        </p:txBody>
      </p:sp>
      <p:sp>
        <p:nvSpPr>
          <p:cNvPr id="9" name="Text 2"/>
          <p:cNvSpPr txBox="1"/>
          <p:nvPr/>
        </p:nvSpPr>
        <p:spPr>
          <a:xfrm>
            <a:off x="2846725" y="4977950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резко разделяет ушедших и оставшихся. Благодаря этому нравственный выбор героини становится заметнее и сильнее.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6308925" y="3869025"/>
            <a:ext cx="31692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лексика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оценкой и внутренним напряжением создают ощущение боли, но не слабости. Чувство в стихотворении остаётся собранным.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8423100" y="2208150"/>
            <a:ext cx="3016800" cy="117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Итоговая интонация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финалу голос звучит твёрдо и ясно. Лирическое признание превращается в уверенное утверждение о верности и памяти.
</a:t>
            </a:r>
            <a:endParaRPr lang="en-US" sz="1700" dirty="0"/>
          </a:p>
        </p:txBody>
      </p:sp>
      <p:sp>
        <p:nvSpPr>
          <p:cNvPr id="12" name="Text 5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главная мысль стихотворения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движение от исторической ситуации к нравственному выводу лирической героини.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 Родину не как отвлечённую идею, а как место личной памяти: дом, язык, семейные корни и ощущение внутренней защищённости.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образ земли становится понятным и близким: он связан с тем, где человек вырос, кого любит и что хранит как самое дорогое.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стихотворении как близкий и живой образ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уехавшие не могли вернуться, а оставшиеся сталкивались с бедностью, страхом и постоянной неуверенностью в завтрашнем дне.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разговор о Родине в стихотворении Ахматовой звучит как личная драма, где любое решение имеет тяжёлые последствия для человека и семьи.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и Гражданской войны выбор между отъездом и жизнью в стране означал не просто переезд, а разрыв с привычным миром и близкими.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была особенно болезненной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как чувство в стихотворении постепенно переходит от переживания к ясной нравственной позиции.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подъём связан с верностью земле: именно она придаёт эмоциям устойчивость и смысл.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Анны Ахматовой «Не с теми я, кто бросил землю...»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Эмоциональный строй текста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53008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 школьной программой по литературе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помогает увидеть, как в русской литературе XX века Родина становится частью личной судьбы, а не только историческим понятием.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важно понять, что лирический герой отвечает не только перед временем, но и перед собственной совестью и памятью.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показывает, что несколько строк могут передать сложное чувство точнее и сильнее, чем большой рассказ или объяснение.
</a:t>
            </a:r>
            <a:endParaRPr lang="en-US" sz="1500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краткой лирики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Анны Ахматовой «Не с теми я, кто бросил землю...»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и их значения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конкретные слова стихотворения превращаются в символы Родины, памяти и человеческой верности.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соединяет историческую реальность и внутренний мир человека, усиливая главную мысль о верности родной земле.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не спорит ради осуждения: его цель — показать, насколько тяжёлым может быть разрыв с родной землёй и прежней жизнью.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нет простого деления на «правых» и «виноватых»; есть разные судьбы, разные страхи и разная мера пережитого.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Лирическая героиня говорит от первого лица, поэтому её слова звучат особенно честно, лично и убедительно для читателя.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связана с ответственностью человека перед памятью, историей и собственной совестью, а не только перед общественным мнением.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понять при анализе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текста через основные вопросы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вопросов помогает перейти от личного голоса героини к общей мысли о Родине и нравственном выборе.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Ахматовой важны не только сами по себе: их смысл раскрывается в исторической ситуации и в личном выборе героини.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в строке звучит память, потому что именно она связывает человека с прошлым и придаёт его выбору нравственную опору.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Анны Ахматовой «Не с теми я, кто бросил землю...»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акценты строки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стихотворение понятно тем, кто переживает переезды, расставание с домом или резкие перемены: чувство утраты и поиск опоры остаются знакомыми.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Ахматова напоминает, что Родина — это не только территория, но и язык, семейная память, культура и ответственность за собственный выбор.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этот текст важен как разговор о взрослом решении: сохранить связь с корнями, даже когда обстоятельства становятся трудными.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звучание стихотворения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Ахматовой показывает, что верность Родине начинается с памяти, совести и внутренней стойкости. Именно это делает его и личным, и по-настоящему историческим.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верность земле как нравственная опора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2026-05-19T07:57:29Z</dcterms:created>
  <dcterms:modified xsi:type="dcterms:W3CDTF">2026-05-19T07:57:29Z</dcterms:modified>
</cp:coreProperties>
</file>