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Насекомые-вредители сада и леса
</a:t>
            </a:r>
            <a:endParaRPr lang="en-US" sz="3984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вредители ослабляют растения и как вовремя их остановить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вредители сада и леса важны для всех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Насекомые-вредители снижают урожай, портят листья и ослабляют деревья. Если заметить их рано, можно сохранить растения, уменьшить потери и обойтись более щадящими мерами защиты.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насекомое вредителем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повреждения накапливаются, растение хуже растет, слабее цветет и дает меньше урожая. В лесу это снижает устойчивость деревьев к засухе, морозам и болезням.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вредители выбирают молодые побеги, другие — кору, плоды или хвою. Чем важнее поврежденная часть для роста, тем сильнее отражается вред на общем состоянии растения.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повреждений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поражении говорят скрученные листья, дырки, липкий налет, буровая мука у ствола, усыхание побегов и ослабленная крона. Эти признаки помогают вовремя понять, что растение атаковано.
</a:t>
            </a:r>
            <a:endParaRPr lang="en-US" sz="822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стадии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личинки и взрослые насекомые, если их становится слишком много. Тогда даже небольшие виды способны быстро нанести заметный ущерб саду или лесу.
</a:t>
            </a:r>
            <a:endParaRPr lang="en-US" sz="853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на растении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Вредителем считают вид, который высасывает соки, объедает листья или повреждает плоды и семена. Такие насекомые лишают растение части питания и замедляют его развитие.
</a:t>
            </a:r>
            <a:endParaRPr lang="en-US" sz="8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Тля: мелкое насекомое с заметным ущербом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Высасывает сок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живет на молодых листьях и побегах, прокалывает ткани и высасывает сок. Из-за этого рост замедляется, а листья часто скручиваются и деформируются.
</a:t>
            </a:r>
            <a:endParaRPr lang="en-US" sz="1216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падь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питания тля выделяет липкую сладкую падь. На ней нередко развивается сажистый грибок, поэтому листья темнеют, загрязняются и хуже работают.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муравьев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часто охраняют тлю и переносят ее на новые растения. Поэтому колонии могут быстро расширяться, особенно на кустарниках и молодых побегах деревьев.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Заметная колония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растении тля обычно собирается плотной группой, и ее легко увидеть на свежем листе или нежном побеге. Именно поэтому этот вредитель часто становится заметным рано.
</a:t>
            </a:r>
            <a:endParaRPr lang="en-US" sz="12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растения страдают чаще всего
</a:t>
            </a:r>
            <a:endParaRPr lang="en-US" sz="270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страдают чаще других, потому что именно они первыми встречают тлю, гусениц и пилильщиков.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листьев сильнее всего бьет по росту растения: уменьшается фотосинтез, и запас питательных веществ сокращается.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защите растений; обобщенные данные для наглядной диаграммы
</a:t>
            </a:r>
            <a:endParaRPr lang="en-US" sz="7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Гусеницы-листогрызы в саду и лесу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яблонной плодожорки, листоверток и шелкопрядов объедают листья, завязи и молодые побеги. Из-за этого растение теряет часть зеленой массы и хуже развивается.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кроной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поражении крона редеет и кажется почти голой. Дерево получает меньше энергии, поэтому хуже накапливает питательные вещества и слабее переносит неблагоприятные условия.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 страдает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массовое объедание хвои и листьев ослабляет не одно дерево, а целые участки. После этого насаждения становятся менее устойчивыми к засухе, морозам и болезням.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трудно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гусеницы прячутся между листьями, в свернутых пластинках или в кроне. Поэтому серьезный ущерб иногда обнаруживают уже тогда, когда часть листвы сильно повреждена.
</a:t>
            </a:r>
            <a:endParaRPr lang="en-US" sz="11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вредителей растений
</a:t>
            </a:r>
            <a:endParaRPr lang="en-US" sz="318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вредителей по тому, что они повреждают, какой след оставляют и где их чаще всего находят.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след часто подсказывает, какой именно вредитель работает на растении, и помогает заметить проблему раньше.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 защите растений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повреждение растения
</a:t>
            </a:r>
            <a:endParaRPr lang="en-US" sz="236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типичным признакам поражения насекомыми-вредителями в саду и лесу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быстро короеды могут разрушить ствол и остановить движение воды по дереву.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сезон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лесной энтомологии и защите леса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хватает, чтобы сильно пораженное дерево погибло
</a:t>
            </a:r>
            <a:endParaRPr lang="en-US" sz="24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3146" y="884475"/>
            <a:ext cx="2215059" cy="19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вредитель уже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Пилильщики часто начинают с нескольких личинок, собравшихся на одной ветви. Сначала заметны лишь мелкие объеденные участки, но затем хвоя или листья быстро редеют, и ветка выглядит почти голой.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путают с гусеницами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пилильщиков похожи на гусениц, хотя относятся к перепончатокрылым насекомым. Они питаются группами и действуют быстро, поэтому повреждение кроны иногда становится заметным раньше, чем самих личинок.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образ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вредители умеют прятаться в густой кроне и долго оставаться незамеченными. Поэтому садовод видит проблему уже после сильного ущерба, когда часть хвои или листьев потеряна почти полностью.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Пилильщики и другие скрытные вредители
</a:t>
            </a:r>
            <a:endParaRPr lang="en-US" sz="31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риск повреждения растений выше
</a:t>
            </a:r>
            <a:endParaRPr lang="en-US" sz="287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осматривают посадки после мягкой зимы и в период распускания листьев, когда вредители быстро заселяют молодые ткани.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опасности приходится на весну и начало лета; летом засуха дополнительно усиливает угрозу, поэтому ранний осмотр особенно важен.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сезонной активности вредителей сада и леса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17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23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3090" y="2282400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враги вредителей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хищники поедают тлю в больших количествах, особенно там, где много молодых побегов. Их сохранению помогают цветущие растения рядом с садом и отказ от лишних обработок.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Златоглазки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златоглазок охотно питаются мелкими вредителями, включая тлю и часть молодых личинок. Для них важны укрытия, разнообразные посадки и отсутствие пестицидов широкого действия.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Наездники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мелкие осы паразитируют на яйцах и личинках некоторых вредителей, сдерживая их размножение. В саду они помогают незаметно, но очень эффективно, если сохраняется естественная среда.
</a:t>
            </a:r>
            <a:endParaRPr lang="en-US" sz="1017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клопы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клопы уменьшают численность мелких насекомых, которые высасывают сок из растений. Они полезны в смешанных посадках, где есть место для разных видов и не нарушается баланс.
</a:t>
            </a:r>
            <a:endParaRPr lang="en-US" sz="1027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 собирают гусениц и других личинок с ветвей, коры и листвы. Скворечники, кустарники и спокойные уголки участка помогают им чаще возвращаться в сад и лесополосу.
</a:t>
            </a:r>
            <a:endParaRPr lang="en-US" sz="10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защита растений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меры помогают уменьшить число вредителей и сохранить здоровье растений.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меры, которые предупреждают появление очагов и помогают заметить вредителя до сильного распространения.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защите растений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защиты растений от насекомых-вредителей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последовательности действий при обнаружении признаков повреждения растений.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и агротехнические приемы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 обрезка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очаги вредителей можно уменьшить вручную: собрать гусениц, срезать сильно поврежденные ветки и убрать листья, на которых уже заметны массовые повреждения.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под кроной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сухие остатки и поврежденные части растений лучше убирать вовремя. Так уменьшается число мест, где вредители могут скрываться и зимовать.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Полив, подкормка и правильная обрезка помогают деревьям и кустарникам быстрее восстанавливаться. Сильное растение легче переносит повреждения и реже сильно страдает.
</a:t>
            </a:r>
            <a:endParaRPr lang="en-US" sz="1001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Перекопка и коры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Перекопка приствольных кругов и очистка коры нарушают условия для зимующих стадий насекомых. Эти приемы особенно полезны в саду ранней весной и поздней осенью.
</a:t>
            </a:r>
            <a:endParaRPr lang="en-US" sz="10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защита в саду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особенно ценны рядом с детьми, домашними животными и пчелами. Они подходят для регулярного применения и помогают сохранить полезных обитателей участка.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коровки, златоглазки и наездники естественно сдерживают тлю, щитовок и часть личинок. Если им не мешать, они становятся важной частью защиты сада и огорода.
</a:t>
            </a:r>
            <a:endParaRPr lang="en-US" sz="1208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Bacillus thuringiensis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Препараты на основе этой бактерии действуют против гусениц, попавших с листьями в организм. Они подходят для точечной обработки и помогают снизить вред без лишнего влияния на окружающих насекомых.
</a:t>
            </a:r>
            <a:endParaRPr lang="en-US" sz="11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защиты растений
</a:t>
            </a:r>
            <a:endParaRPr lang="en-US" sz="300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помогают выбрать не самый сильный, а самый подходящий способ для конкретной ситуации на участке.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способ самый быстрый, но требует осторожности; биологический подходит для регулярного применения; механический полезен в самом начале заражения.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оценка способов защиты растений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 обработках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Обработки проводят в безветренную погоду, чаще утром или вечером. Так капли не разносятся далеко, а риск для полезных насекомых и человека становится меньше.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перчатки, закрытая одежда и, при необходимости, очки. Защитная одежда помогает избежать попадания препарата на кожу и делает работу безопаснее.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дозировка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Препарат используют только по инструкции, без увеличения нормы «на всякий случай». Избыточная концентрация не усиливает эффект, но повышает опасность для растений и окружающих.
</a:t>
            </a:r>
            <a:endParaRPr lang="en-US" sz="1224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плодовых культур важно помнить о сроке ожидания после обработки. Это время нужно, чтобы урожай оставался безопасным для еды и не содержал лишних следов препарата.
</a:t>
            </a:r>
            <a:endParaRPr lang="en-US" sz="12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разные повреждения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свернутые в трубочку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молодых побегах листья начинают скручиваться, терять упругость и блестеть из-за липких выделений. Если присмотреться внимательнее, можно заметить мелких насекомых, сидящих целыми колониями на нижней стороне листа.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с буровой мукой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основания коры появляется мелкая светлая крошка, словно древесная пыль. Рядом заметны маленькие отверстия и смоляные капли, а дерево выглядит ослабленным, даже если листья еще не успели пожелтеть.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Хвоя, объеденная до веточки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хвойной ветви остаются только короткие голые черешки или тонкие остатки иголок. Крона редеет быстро, и дерево теряет привычный вид, хотя еще недавно выглядело здоровым и густым.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внимание спасает сад и лес
</a:t>
            </a:r>
            <a:endParaRPr lang="en-US" sz="3424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Насекомые-вредители опасны, но их можно сдержать, если регулярно осматривать растения, беречь полезных насекомых и вовремя применять подходящие меры. Ранняя реакция всегда дает лучший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2026-06-01T11:27:56Z</dcterms:created>
  <dcterms:modified xsi:type="dcterms:W3CDTF">2026-06-01T11:27:56Z</dcterms:modified>
</cp:coreProperties>
</file>