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Ложь, совесть и 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правде, страхе и внутренней свободе в несвободном мире.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статья Солженицына принадлежат разным временам, но объединены темой ГУЛАГа, насилия и борьбы человека за достоинство. Один текст показывает лагерную повседневность, другой формулирует нравственный принцип сопротивления лжи.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Солженицын: автор и свидетель эпохи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тюрьмы, лагерей и ссылки сделал Солженицына не наблюдателем со стороны, а свидетелем эпохи, говорящим о советской действительности изнутри.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и публицистика лишены украшательства: он показывает репрессивную систему через точные детали, человеческие слабости и ежедневную борьбу за выживание.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автора состоит в том, что нравственная правда выше удобного приспособления, а молчание перед ложью превращает человека в соучастника.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лагеря в «Одном дне Ивана Денисовича»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голод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изображён через холод, недоедание, изнурительный труд и постоянную проверку. Эти детали создают ощущение мира, где человек почти лишён свободы, но всё ещё отвечает за свои поступки.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Барак, строй, пайка, рабочий день и мелкие лагерные предметы становятся частью ежедневного выживания. Через них видно, как система подчиняет тело, время и поведение заключённых.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текста Солженицына: сходства и различия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художественный рассказ и публицистическая статья выражают одну нравственную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по-разному говорят об одном: человек сохраняет себя только через правду, внутреннюю меру и личную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Солженицын: «Один день Ивана Денисовича», «Жить не по лжи»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Денисович Шухов как нравственный центр рассказа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не герой-борец и не пророк, а обычный человек, который в нечеловеческих условиях сохраняет собранность, терпение и способность не опускаться нравственно.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работает аккуратно, бережёт силы и уважает труд, потому что добросовестность для него становится способом удержать самоуважение и внутренний порядок.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людьми Шухов осторожен, сдержан и наблюдателен: он не унижается, не суетится и тем самым сохраняет человеческое достоинство даже в лагере.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двух произведений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объединяют художественный рассказ и публицистическую статью в единое нравственное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смыслов составляют достоинство и ложь; остальные темы уточняют, в каких условиях человек делает 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Солженицын: «Один день Ивана Денисовича» и «Жить не по лжи»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30615"/>
            <a:ext cx="342803" cy="2742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участвовать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не только о больших поступках, но и о повседневном отказе поддерживать неправду словами, подписями и молчаливым согласием.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связывает свободу человека с внутренней честностью: если совесть не предаётся, личность не растворяется в системе страха.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становится привычкой общества, но каждый способен остановить её в собственном поведении и не повторять чужую неправду как норму.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формула «жить не по лжи»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в статье «Жить не по лжи»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отношение к лжи определяет внутреннюю свободу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лагеря как модель несвободного мира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в рассказе устроен как система непрерывного контроля: подъём, проверка, строй и конвой задают ритм жизни, в котором человек почти не принадлежит себе.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быта — номер, барак, пайка, этап, мороз, инструмент — подчёркивают обезличивание. Сначала исчезает личное пространство, затем привычка свободно распоряжаться временем.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власть стремится управлять не только телом, но и речью, поведением и мыслями. Поэтому даже маленький личный выбор становится формой сопротивления.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Миска, ложка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 даже самая простая еда превращается в событие, а миска и ложка — в необходимые инструменты жизни. Кусок хлеба здесь выглядит почти как мера счастья: он мал, но его берегут, потому что от него зависит завтрашний день.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Телогрейка, мастерок и барак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телогрейка, рабочий мастерок и стены барака создают образ мира, где человек постоянно приспосабливается к холоду и приказу. Эти вещи не украшают жизнь, а помогают выдержать её и сохранить хотя бы минимальное человеческое достоинство.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предметы лагеря становятся знаками выживания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дня Шухова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 внешнюю победу, а внутреннее выравнивание героя к концу дня.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холод и давление, Шухов завершает день с ощущением достойно прожитой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«Один день Ивана Денисовича»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проверка человека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Шухова работа — не способ освобождения, а возможность не распасться внутренне. Он трудится аккуратно и без показной бравады, потому что добросовестность помогает сохранить самоуважение.
</a:t>
            </a:r>
            <a:endParaRPr lang="en-US" sz="901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 качество труда становится формой личной дисциплины. Умение не халтурить и не унижаться перед обстоятельствами показывает, что человек может удержать меру даже там, где всё направлено на его обесценивание.
</a:t>
            </a:r>
            <a:endParaRPr lang="en-US" sz="856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«Жить не по лжи» тот же принцип звучит иначе: нельзя считать себя свободным, если добровольно соглашаешься на неправду. Честный поступок важен не меньше, чем честный труд.
</a:t>
            </a:r>
            <a:endParaRPr lang="en-US" sz="9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раскрывающие характер Шухова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эпизоды помогают увидеть, как повседневные действия героя выражают его нравственную стойкость.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раскрывается через малые поступки: он не протестует громко, но каждый раз выбирает поведение, которое сохраняет его человеческое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«Один день Ивана Денисовича»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заставляет людей жить рядом, но это соседство не превращается в доверие. Страх, зависимость и постоянный контроль делают каждого осторожным и замкнутым.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и одиночество в лагере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заключённых возникают короткие моменты поддержки: поделиться советом, не выдать слабость, уступить в мелочи. Такие жесты редки, но они важны как знак живой совести.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общность в несвободе всегда двойственна: она может быть и вынужденной, и человеческой. Всё решают конкретные поступки, а не общие слова.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даже в жестоком мире сохраняется пространство выбора. Человек не всегда может изменить систему, но может не отказаться от уважения к другому.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нравственная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биографический опыт Солженицына, изображение лагеря и публицистическую мысль о правде.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важны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говорить о давлении группы, страхе ошибиться и привычке соглашаться с тем, что кажется удобным. Для старшеклассников это разговор о личной ответственности без назидания.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произведения показывают разницу между внешним приспособлением и внутренней капитуляцией. Человек может молчать из осторожности, но важно не перейти грань, за которой начинается соучастие.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учат уважать себя и другого, даже когда обстоятельства неблагоприятны. Поэтому их чтение важно не только как изучение литературы, но и как подготовка к взрослому выбору.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рассказ и статью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оба текста строятся вокруг нравственного ядра, а не вокруг сюжета как такового.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общие основания — правда, выбор и достоинство; всё остальное раскрывает, в каких условиях эти ценности подвергаются испытанию.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произведений А. И. Солженицына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258" y="1867952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1867952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важно не абстрактное будущее, а то, как прожит именно этот день: выдержан ли холод, честно ли выполнена работа, сохранено ли достоинство.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«Жить не по лжи»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задаёт главный нравственный тезис статьи: не участвовать в неправде ни словом, ни поступком, ни молчаливым согласием.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пайки, тёплой одежды и аккуратной работы помогает увидеть не бытовую мелочь, а минимальные формы сопротивления обстоятельствам и утраты себя.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опоры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начинается с личного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Солженицына убеждают: сопротивление несвободе начинается не с громких лозунгов, а с честного поступка, выдержки и отказа мириться с ложью.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2026-05-23T12:37:54Z</dcterms:created>
  <dcterms:modified xsi:type="dcterms:W3CDTF">2026-05-23T12:37:54Z</dcterms:modified>
</cp:coreProperties>
</file>