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 «Весной»: как просыпается природа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тихо: светлеет небо, тает снег, и природа оживает.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Чехов: мастер точных наблюдений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умел видеть красоту в самом обычном. Его короткие рассказы учат замечать погоду, звуки, движение природы и настроение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ранней весной, когда зима уже отступает, но ещё чувствуется её след. Воздух становится мягче, а день — светлее и длиннее.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тепла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появляются мокрые участки, бегут ручьи и проступает первая зелень. Эти детали помогают понять, как весна приходит постепенно, шаг за шагом.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вокруг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 в рассказе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спокойное и светлое. В тексте нет бурных событий, зато есть тихая радость от того, как природа медленно просыпается после зимы.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словно идёт по весенней тропинке и замечает всё вокруг: капель, влажную землю, свежий воздух. От этого становится легко и немного мечтательно.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оставляет ощущение тишины и добра. Весна здесь не шумит, а осторожно стучится в окна, на дорожки и в сердце читателя.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рассказа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писатель в природе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видит, как вода освобождает землю от зимы. Лужицы, ручьи и мокрые дорожки показывают, что природа уже начала меняться.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молодых листьев и травы особенно радует взгляд. Эти маленькие ростки выглядят ещё робко, но уже обещают настоящее тепло.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зелень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воздух в рассказе кажется чистым и лёгким. Он будто помогает всему вокруг расправиться, вздохнуть глубже и проснуться.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становится не резким, а тёплым и мягким. Именно он делает обычный день особенным и наполняет его тихой радостью.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маленькое чудо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таять, и мир меняется на глазах. Земля становится влажной, а привычные деревья и кусты выглядят иначе.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ручьи, проталины и молодая зелень. Всё это говорит о том, что весна уже уверенно входит в природу.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приметы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пробуждение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светлеет, воздух делается мягче, а вокруг возникает ощущение тихого праздника. Обычный день становится по-настоящему радостным.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воздух и движение в весеннем дне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свет меняется вместе с природой: он становится мягким, спокойным и ласковым. Из-за этого даже знакомые вещи кажутся новыми и красивыми.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тоже будто оживает. В нём чувствуется свежесть, а вокруг есть движение: течёт вода, тает снег, просыпается земля и тянется к теплу.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умеет замечать обычное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интересное можно увидеть даже в самом простом дне. Для этого достаточно внимательно посмотреть на каплю, тропинку или ветку.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придумывает чудес, а находит их в реальной жизни. Именно поэтому его рассказ кажется честным, понятным и очень близким.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смотреть не мимо, а внимательно. И тогда обычный двор или сад вдруг становится настоящим открытием.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становится каждая мелочь: блеск воды, влажная земля, тонкий луч солнца. Из таких деталей складывается живая картина весны.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тексте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весна приходит постепенно — от первых признаков тепла к радостному ощущению обновления.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помогает не спешить и замечать каждую деталь: каплю, листок, ручей и запах свежей земли.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А.П. Чехова «Весной»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раскрывается постепенно, по одной маленькой примете за раз.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понять чувства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рассказе появляется мягкий свет, вместе с ним приходит и спокойная радость. Кажется, что природа улыбается после долгой зимы. От этого и у человека становится теплее на душе, будто день начался с хорошей новости.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становится светлее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капели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 звучат почти как маленькая музыка. Они напоминают, что зима уходит, а весна уже рядом. В этом звуке есть надежда и лёгкость, поэтому читатель ощущает не просто погоду, а особое настроение обновления.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воздух, влажная земля и первая зелень создают ощущение чистоты и покоя. В такой картине легко представить человека, который идёт медленнее обычного и внимательно смотрит вокруг. Природа помогает ему стать добрее и спокойнее.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доброе настроение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языком написан рассказ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очень просто и точно: каждое слово сразу вызывает ясный образ. Благодаря этому весеннюю картину легко представить, будто она стоит прямо перед глазами.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длинных объяснений и сложных рассуждений. Писатель показывает природу через короткие детали, а читатель сам чувствует её настроение и изменения.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текст лёгким для чтения и запоминания. Ребёнок быстро замечает главное: свет, воду, зелень и то самое ощущение пробуждения.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слова, которые звучат мягко и спокойно. Такой язык помогает передать тихую радость весны и делает описание особенно живым и тёплым.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0" y="3260905"/>
            <a:ext cx="27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2150" y="3260905"/>
            <a:ext cx="22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60905"/>
            <a:ext cx="36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49919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весну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воде передают капель, ручьи и талые лужицы. Они показывают, как зима постепенно уступает место весне и как природа начинает двигаться.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тепле создают ощущение уюта и перемен. Воздух уже не холодный, и весна будто осторожно касается земли своей тёплой рукой.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свежем воздухе помогают почувствовать чистоту весеннего дня. После зимней неподвижности всё кажется легче, свободнее и как будто совсем новым.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 делают день яснее и радостнее. Мягкие солнечные лучи помогают почувствовать, что мир просыпается после долгого зимнего сна.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молодой зелени означает начало новой жизни. Даже маленький росток в рассказе выглядит важным, потому что он приносит надежду и свежесть.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рядом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человек не стоит в стороне от природы: он замечает, как тают снега, звенит капель и меняется небо. Эти перемены сразу отражаются в его настроении.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становится светлее и теплее, человек тоже чувствует облегчение и спокойствие. Весна как будто подсказывает: можно чаще улыбаться, внимательнее смотреть и добрее относиться к миру.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через детали весенней природы раскрывается настроение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красоту в самых обычных вещах: в капле воды, в тонком луче, в влажной тропинке. Если смотреть внимательно, мир становится интереснее и добрее.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весна — это не только время года, но и радостное обновление. Даже тихие перемены могут быть важными, если суметь их увидеть и почувствовать.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развивать наблюдательность и чуткость. Человек, который замечает природу, лучше понимает и её, и своё настроение.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видна каждый день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узнать весну по знакомым приметам: снег тает, бегут ручьи, светит солнце. Всё это можно увидеть по дороге в школу или во дворе дома. Поэтому рассказ не кажется далёким или сложным.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и добрые картины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трудных событий, зато есть ясные и красивые детали, которые легко представить. Младшему школьнику просто сравнить их с тем, что он видит сам: лужи, зелёные ростки и тёплый воздух.
</a:t>
            </a:r>
            <a:endParaRPr lang="en-US" sz="1168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близок младшим школьникам
</a:t>
            </a:r>
            <a:endParaRPr lang="en-US" sz="28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всегда можно найти красоту, если смотреть внимательно. Весна показывает, что мир не стоит на месте и каждый день приносит что-то новое.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 связано со светом, надеждой и жизнью. Именно поэтому весенний день в рассказе кажется особенно тёплым и важным.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видит природу внимательнее, он и сам становится добрее и спокойнее. Так весна меняет не только землю, но и настроение.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учит замечать чудо в простых вещах, а не ждать чего-то громкого и необычного. Иногда самое прекрасное происходит очень тихо.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рассказе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зима постепенно отступает, и всё вокруг начинает меняться. Талая вода, свет и первая зелень показывают пробуждение природы очень ясно.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оживает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весны передаёт спокойствие, радость и лёгкую надежду. Читатель чувствует, что день становится добрее, а мысли — теплее.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светлым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много значит внимательный взгляд. Даже маленькая деталь может рассказать о времени года больше, чем длинное объяснение.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замечать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ощущение тишины, чистоты и обновления. Произведение запоминается потому, что говорит о простом, но очень красивом.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оставляет тёплый след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А.П. Чехова «Весной» учит видеть красоту в тихих переменах природы. Он напоминает, что весна живёт в свете, свежести и внимательном взгляде человека.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Чехова: свет, тишина и пробуждение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2026-05-24T01:23:20Z</dcterms:created>
  <dcterms:modified xsi:type="dcterms:W3CDTF">2026-05-24T01:23:20Z</dcterms:modified>
</cp:coreProperties>
</file>