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about British and Russian Traditions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and Russian traditions: family, holidays, food, and everyday manners.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традиции важны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повторяются из года в год и помогают людям хранить память о прошлом. Они делают праздники особенными и показывают, что важно для семьи, школы и 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традиции в повседневной жизни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слова please и thank you звучат очень часто. Такая привычка показывает уважение к собеседнику и считается важной частью хорошего воспитания.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 семейные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британские семьи пьют чай во второй половине дня. Чайный перерыв часто становится спокойным временем для разговора, отдыха и короткой семейной встречи.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 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обычно внимательно относятся к очереди в магазинах и автобусах. Также они уважают личное пространство других людей и стараются не быть слишком навязчивыми.
</a:t>
            </a:r>
            <a:endParaRPr lang="en-US" sz="1087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воскресеньям во многих семьях проходит общий обед, а вечером люди отдыхают дома. Ещё важное место в жизни занимают футбол и разговоры о любимой команде.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чаепитие как известная традиция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Afternoon tea появилось в XIX веке и связано с викторианской эпохой. Этот обычай быстро стал частью британской культуры и сохранился до наших дней.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подают к чаю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 обычно ставят чай, маленькие сэндвичи, сконы и джем. Такая еда выглядит аккуратно и подходит для спокойного общения за столом.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afternoon tea можно встретить в отелях, кафе и дома. Для многих это не только угощение, но и красивый способ провести время с семьёй или друзьями.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семейные праздники в Великобритании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британских семьях праздник часто начинается дома: с открыток, угощений и совместного времени за столом.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заметно опережает другие даты, а Новый год играет более скромную роль в семейной традиции.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оценка по теме презентации; без точной статистики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в Британии и 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блюда и напитки обычно связывают с праздниками в обеих странах.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праздничная еда объединяет семью, но набор блюд и сезонные традиции различаются.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теме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британское Рождество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традиционных рождественских действий в британской семье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традиции: семья, гости и щедрый стол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российских семьях ценят совместные праздники и длинные разговоры за столом. Родные часто собираются вместе на большие даты, чтобы поздравить друг друга и провести вечер дома.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старшим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традиции остаётся внимательное отношение к бабушкам, дедушкам и другим старшим членам семьи. Детей учат слушать советы, помогать и говорить вежливо.
</a:t>
            </a:r>
            <a:endParaRPr lang="en-US" sz="955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Гостей в России обычно встречают тепло и стараются хорошо угостить. На столе появляется несколько блюд, а сам визит часто превращается в долгую дружескую беседу.
</a:t>
            </a:r>
            <a:endParaRPr lang="en-US" sz="969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года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Новый год, Масленица, Пасха и День Победы. Эти праздники соединяют семейные обычаи, память о прошлом и общие для страны события.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Блины на каждом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Масленицу в доме пахнет горячими блинами, и каждый выбирает своё любимое угощение. Их подают с маслом, мёдом, сметаной или вареньем, а за столом собирается вся семья. Праздник создаёт тёплую атмосферу перед весной.
</a:t>
            </a:r>
            <a:endParaRPr lang="en-US" sz="89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песни и прощание с зимой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дворах и на площадях звучат песни, проходят игры и катания, а люди гуляют вместе. В конце недели сжигают чучело, и этот обряд символизирует прощание с зимой и ожидание тёплых дней.
</a:t>
            </a:r>
            <a:endParaRPr lang="en-US" sz="904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 — русский праздник проводов зимы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бывает на русском праздничном столе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блюда особенно прочно связаны с определёнными датами и сразу создают праздничное настроение.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блюда, которые легко узнать по сезону или празднику: Масленица, Пасха и Новый год.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оценка по теме презентации; без точной статистики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традиций Британии и 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двух стран есть общие ценности, но привычки и формы празднования различаются.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культуры ценят семью и праздники, но в Британии сильнее заметны сдержанность и порядок, а в России — открытость, угощение и активное общение.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презентации по теме традиций Великобритании и России
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королевской Британии: от истории к современности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церемонии складывались веками и стали частью государственной жизни. Они показывают преемственность власти и уважение к истории страны.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Trooping the Colour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день рождения монарха отмечают парадом Trooping the Colour. Это яркое событие объединяет военную традицию, торжественный ритуал и национальный праздник.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церемонии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караула и другие официальные обряды и сегодня привлекают внимание жителей и туристов. Они напоминают, что монархия остаётся важным символом британской культуры.
</a:t>
            </a:r>
            <a:endParaRPr lang="en-US" sz="10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традиции в России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даты помогают семье планировать год. Рождество и Пасха особенно важны: к ним заранее готовятся, обсуждают меню и собираются вместе дома или в гостях.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 многие люди идут в храм, а затем продолжают день за семейным столом. Так религиозный обычай соединяется с домашним общением и теплом.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Освящённые куличи, крашеные яйца и добрые поздравления делают Пасху узнаваемой и радостной. Эти детали помогают детям легко запомнить смысл праздника и его образы.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церковные традиции соседствуют с народными обычаями. Поэтому праздник может включать и службу, и тихую беседу, и совместное угощение после неё.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семейная традиция живёт дальше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обычая от старшего поколения к современным семейным праздникам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костюм на сцене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Британии национальную одежду редко надевают каждый день, но она заметна на танцах, фестивалях и торжественных церемониях. Такие образы помогают увидеть, как история страны сохраняется в деталях, цветах и движении.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образы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Сарафан, косоворотка и кокошник часто появляются на выставках, школьных концертах и народных гуляньях. Эти костюмы делают праздник ярким и показывают связь одежды с ремёслами, регионом и фольклором.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как часть праздничной культуры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зимние традиции детей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занятия часто связаны с домом, отдыхом и ожиданием праздника, поэтому дети особенно любят привычные семейные ритуалы.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подарки и ёлка: именно они сильнее всего связываются с Рождеством и Новым годом, а остальные занятия дополняют праздничное настроение.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материалу презентации
</a:t>
            </a:r>
            <a:endParaRPr lang="en-US" sz="9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вежливости и поведения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важны короткие вежливые слова: please, thank you и excuse me. Они звучат естественно в школе, магазине, автобусе и помогают общению быть спокойным.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Британии принято ждать свою очередь и не нарушать личное пространство другого человека. Такое поведение считается знаком уважения и помогает избежать неловкости.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гостеприимство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важны приветствие, тёплое обращение и внимание к гостю. Дома человека часто угощают чаем или едой, чтобы показать уважение и доброжелательность.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вежливость связана с хорошим воспитанием. Она помогает детям и взрослым легче понимать друг друга, даже если привычки общения немного различаются.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года в Британии и 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показывает, что праздничные события распределены по сезонам и связаны с семейными встречами, школой и подготовкой к большим датам.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странах почти каждый сезон приносит повод для семейного праздника, поэтому традиции делают год более ритмичным и запоминающимся.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традиций из текста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о стране через её традиции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традициях часто появляются семейные встречи и общий стол, значит, люди особенно ценят близость, поддержку и совместное время с родственниками.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угощение и короткие вежливые формулы многое говорят о повседневной культуре. Они показывают, как люди здороваются, благодарят и проявляют уважение.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верой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помогают понять, какую роль в жизни страны играет вера. Через такие обычаи сохраняются память, символы и особые семейные ритуалы.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характер праздников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зимние традиции особенно яркие, это говорит о любви к долгим праздникам, домашнему уюту и общим радостям в холодное время года.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помогают понять страну и людей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Британии и России разные, но обе показывают уважение к семье, памяти и празднику. Зная их, легче понимать культуру, язык и людей вокруг нас.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2026-05-29T15:55:00Z</dcterms:created>
  <dcterms:modified xsi:type="dcterms:W3CDTF">2026-05-29T15:55:00Z</dcterms:modified>
</cp:coreProperties>
</file>