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 межвидовые отношения: место вида в экосистеме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делят ресурсы и сохраняют равновесие экосистемы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помогает понять жизнь сообществ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объясняет, почему виды занимают разные ярусы, по-разному используют ресурсы и по-разному влияют друг на друга. Без этих понятий трудно понять устойчивость биоценозов и последствия вмешательства человека в природу.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как многомерная характеристика вида
</a:t>
            </a:r>
            <a:endParaRPr lang="en-US" sz="167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включает диапазон температуры, влажности и других факторов среды, при которых вид способен жить, размножаться и сохранять устойчивую численность в природе.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тип пищи, способы добычи ресурсов, местообитание, время активности и сезон размножения: именно они определяют место вида в сообществе.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Фундаментальная ниша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потенциальные возможности вида: где он мог бы существовать при отсутствии сильных ограничений со стороны других организмов и дефицита ресурсов.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Реализованная ниша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реальная часть возможного диапазона, которую вид занимает в природе. Она обычно уже из-за конкурентов, хищников и нехватки подходящих условий.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30060"/>
            <a:ext cx="4007700" cy="16855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Фундаментальная и реализованная ниша: сравнение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потенциальные возможности вида отличаются от его реального положения в 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Фундаментальная ниша шире реализованной, потому что в природе вид существует под действием ограничений и взаимодействий с другими организмами.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экологии; классическая концепция экологической ниши Дж. Хатчинсона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в природе: разделение по ярусам, пространству и времени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леса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сообществе виды используют разные уровни среды: кроны, стволы, подлесок и почву. Это снижает прямое соперничество и позволяет сосуществовать многим организмам.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чаще ищут корм на ветвях и в кронах, дятлы — на стволе, а поползни — в трещинах коры, используя разные микроместа одного дерева.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разделение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и ночные животные могут жить в одном биотопе, но быть активными в разное время суток, почти не пересекаясь в добывании ресурсов.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виды разделяют пространство и время активности, тем меньше перекрываются их ниши и тем выше вероятность их устойчивого сосуществования.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ресурса к взаимодействию видов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частичное совпадение ниш запускает разные типы межвидовых связей в пределах одного биоценоза.
</a:t>
            </a:r>
            <a:endParaRPr lang="en-US" sz="1112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борьба за ограниченные ресурсы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не хватает пищи, света, воды, территории, убежищ или партнёров для размножения. Тогда интересы видов начинают пересекаться.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разные виды используют сходные ресурсы, их ниши частично перекрываются. Это может снижать численность одного или обоих участников взаимодействия.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бывает борьба между особями одного вида: их потребности почти совпадают, поэтому они сильнее влияют друг на друга, чем разные виды.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Гаузе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конкурентного исключения утверждает: два вида с одинаковыми экологическими нишами не могут долго сосуществовать без разделения ресурсов или изменения условий.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межвидовых отношений и их эффект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связи определяется тем, получает ли каждый участник пользу, вред или почти не ощущает влияния со стороны другого вида.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типов отражают разные комбинации выгод и потерь; именно они формируют структуру сообществ и устойчивость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экологии; обобщение классификации межвидовых отношений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 паразитизм как факторы регуляции численности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сдерживают чрезмерный рост численности жертв и не позволяют одному виду занять слишком много ресурсов, поддерживая разнообразие в пищевых цепях.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 сообществе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экосистеме есть хищники, популяции редко разрастаются бесконтрольно. Это помогает сохранять относительное равновесие между видами и их ресурсами.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паразитизма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используют хозяина как источник питания и среды обитания, обычно не убивая его сразу, но ослабляя рост, выживаемость и плодовитость.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паразитам относятся клещи, ленточные черви и многие паразитические грибы. Их влияние может быть скрытым, но экосистемно очень значимым.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взаимовыгодное сотрудничество видов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обоих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 — это форма взаимодействия, при которой оба вида получают выгоду. Такие связи повышают устойчивость сообществ и эффективность использования ресурсов.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микоризе грибница увеличивает всасывание воды и минеральных веществ корнями растения, а гриб получает от него органические вещества.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переносят пыльцу и повышают образование семян у цветковых растений, а сами получают питание нектаром, поддерживая собственную жизнедеятельность.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2721" y="1736425"/>
            <a:ext cx="3683657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межвидовых отношений в природе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одна и та же пара организмов может иллюстрировать разные типы связей в зависимости от характера влияния на участников.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связи определяется не самим видом, а тем, как взаимодействие влияет на каждого участника и на устойчивость сообщества.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примеры из общей экологии и зоологии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Адаптации, снижающие конкуренцию между видами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уменьшают конкуренцию, когда используют разные типы корма: одни поедают крупные семена, другие — насекомых или нектар. Это снижает перекрывание ниш и позволяет сосуществовать рядом.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видов разделяет среду по вертикали или по глубине: одни обитают у поверхности, другие — в почве, кронах или придонном слое. Так уменьшается прямой контакт за ресурсы.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и сезонная активность тоже служит разделению ниш: одни животные кормятся днём, другие ночью; одни размножаются весной, другие летом. Ресурсы используются без постоянного столкновения.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клюва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дарвиновских вьюрков формы клюва связаны с разными источниками пищи. Это наглядно показывает, как морфологические различия поддерживают сосуществование видов на одних и тех же островах.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Перекрывание ниш и вероятность конкуренции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перекрывания особенно заметен, когда совпадают не только пищевые ресурсы, но и местообитание с периодом активности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совпадают ниши, тем выше риск конкуренции и тем труднее длительное совместное существование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экологии; качественная зависимость по концепции перекрывания ниш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пластичность и узкая специализация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Виды-генералисты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Генералисты используют широкий набор ресурсов и легче переключаются на новые условия. Благодаря этому они чаще сохраняются при изменении климата, разрушении местообитаний или колебаниях кормовой базы.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Виды-специалисты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зависят от узкого набора условий и ресурсов, поэтому сильнее уязвимы при резких изменениях среды. Зато в стабильных условиях они нередко используют свой ресурс особенно эффективно.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пластичностью и специализацией помогает понять, почему одни популяции быстро восстанавливаются, а другие сокращаются. Это особенно заметно при антропогенных изменениях природных сообществ.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перестраивают реализованную нишу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9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экологическую реакцию вида на изменение условий и состава сообщества.
</a:t>
            </a:r>
            <a:endParaRPr lang="en-US" sz="1191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 вытеснение местных организмов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свободных ниш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Чужеродный вид может быстро освоить свободные ресурсы и распространиться быстрее местных организмов. В результате он занимает пространство, которое ранее не было занято или использовалось слабо.
</a:t>
            </a:r>
            <a:endParaRPr lang="en-US" sz="116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инвазивный вид использует те же ресурсы, что и аборигенные, конкуренция резко возрастает. Местные популяции нередко проигрывают из-за меньшей численности или более узкой специализации.
</a:t>
            </a:r>
            <a:endParaRPr lang="en-US" sz="1111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типичным примерам относят борщевик Сосновского, американскую норку и рапану. Все они демонстрируют, как быстрое расселение может нарушать сложившиеся межвидовые связи.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3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Вытеснение местных видов снижает биоразнообразие, упрощает пищевые сети и меняет структуру сообщества. Поэтому профилактика распространения инвазивных организмов имеет экологическое значение.
</a:t>
            </a:r>
            <a:endParaRPr lang="en-US" sz="11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межвидовых связей в экосистеме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«доле» разных связей их экологический эффект различается: одни ограничивают численность, другие поддерживают обмен ресурсами и стабильность сообщества.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обеспечивается не отдельным типом связи, а их совместным действием и взаимным сдерживанием.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экологии; обобщённая схема межвидовых отношений
</a:t>
            </a:r>
            <a:endParaRPr lang="en-US" sz="1059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нарушает межвидовые отношения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фрагментация территорий сокращают пространство и разрывают связи между видами. Популяции становятся изолированными, а устойчивые экологические ниши утрачивают целостность.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изменение режима осадков смещают сроки цветения, миграций и размножения. Виды могут «разойтись» во времени, и ранее устойчивые связи перестают работать.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воды, почв и воздуха снижает численность чувствительных организмов, прежде всего растений, насекомых и мелких животных. Это отражается на опылении, питании и размножении многих видов.
</a:t>
            </a:r>
            <a:endParaRPr lang="en-US" sz="1287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местообитаний, восстановление экосистем и рациональное природопользование помогают удерживать природный баланс. Чем меньше нарушены связи, тем выше шансы сохранить биоразнообразие.
</a:t>
            </a:r>
            <a:endParaRPr lang="en-US" sz="12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397" y="1736425"/>
            <a:ext cx="2740255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основные понятия и увидеть, как они описывают место вида в сообществе и его связи с другими организмами.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термины описывают разные способы существования вида и разные формы его взаимодействия с другими организмами.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базовые определения экологии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определяет, где и как вид существует, а межвидовые отношения показывают, с кем и на каких условиях он взаимодействует. Именно это формирует устойчивость экосистем и её биоразнообразие.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и связи: основа жизни сообщества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2026-06-01T21:17:53Z</dcterms:created>
  <dcterms:modified xsi:type="dcterms:W3CDTF">2026-06-01T21:17:53Z</dcterms:modified>
</cp:coreProperties>
</file>