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Ильич Чайковский: композитор, чья музыка звучит по всему миру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Чайковского полна чувств, красоты и силы.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XIX века: время перемен и новых звуков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жил в эпоху, когда росли города, открывались театры и консерватории, а русская музыка соединяла народные напевы, церковное пение и европейские формы.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Воткинске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Ильич Чайковский родился 7 мая 1840 года в Воткинске, в семье горного инженера. С ранних лет он внимательно слушал всё, что происходило вокруг, и остро переживал впечатления.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мальчик рано познакомился с фортепиано и музыкой. Эти первые уроки, вместе с любовью к красивой мелодии, стали важной основой его будущего таланта.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семейная атмосфера и детские воспоминания надолго остались в его памяти. Позже они помогали ему создавать музыку, в которой слышны искренние чувства и живые образы.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звучала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Отец, Илья Петрович, работал на заводе и следил за порядком в семье. Мать, Александра Андреевна, играла на фортепиано и пела, поэтому музыка была частью домашней жизни.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Чайковского и первые музыкальные впечатления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Впечатления, которые остались навсегда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рос среди братьев и сестёр, в обстановке заботы и внимания. Домашний уклад, старинный интерьер и звучание фортепиано помогли ему рано полюбить искусство.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 путь композитора от детства до мировой славы.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Петра Ильича Чайковского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важные повороты связаны с образованием, работой в Москве и поздним признанием его музыки.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сведениям о П. И. Чайковском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выбор профессии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Чайковский учился в Училище правоведения и некоторое время служил чиновником. Однако интерес к музыке становился всё сильнее и постепенно определил его дальнейшую жизнь.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1862 году он поступил в Петербургскую консерваторию и получил серьёзную музыкальную подготовку. Его учителями были Антон Рубинштейн и Николай Заремба.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систематическое обучение помогло Чайковскому перейти от любительских занятий к профессии композитора. Он научился строить крупные произведения и уверенно работать с разными жанрами.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Чайковского к славе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опыт и учёба привели к признанию композитора.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город творческой зрелости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1866 года Чайковский преподавал в Московской консерватории и одновременно писал свои первые крупные произведения. Здесь он оказался в центре активной музыкальной жизни и ежедневной творческой работы.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дала ему встречи с музыкантами, театрами и новой публикой. В этой среде его музыка становилась смелее, глубже и заметнее для слушателей, а затем вышла далеко за пределы города.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его музыку узнают по ярким сценическим и оркестровым произведениям, где мелодия сразу запоминается.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принесли Чайковскому наибольшую славу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Балеты и симфонии составляют основу его славы и лучше всего показывают масштаб таланта композитора.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основным жанрам творчества П. И. Чайковского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Балеты Чайковского: музыка, которую знают во всём мире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«Лебединое озеро»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рассказывает о любви, испытаниях и надежде. Музыка помогает танцу и при этом остаётся самостоятельной, очень выразительной и легко узнаваемой.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«Спящая красавица»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слышны торжественность, сказочность и изящество. Чайковский создаёт музыку, которая передаёт атмосферу дворца, волшебства и светлого праздника.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«Щелкунчик»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балет особенно любим за праздничное настроение, танцевальность и яркие мелодии. В нём много контрастов, волшебных образов и ощущение зимней сказки.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для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писал так, чтобы мелодии были удобны для танца и интересны в зале. Поэтому его балеты живут и на сцене, и в концертных программах.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«Евгений Онегин»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стало знаменитым
</a:t>
            </a:r>
            <a:pPr algn="l" indent="0" marL="0">
              <a:lnSpc>
                <a:spcPct val="115000"/>
              </a:lnSpc>
              <a:buNone/>
            </a:pPr>
            <a:r>
              <a:rPr lang="en-US" sz="6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оперы — сцена письма Татьяны, одна из самых трогательных в русской музыке. В ней слышны доверие, смелость и надежда, а оркестр словно подсказывает, что впереди героиню ждёт непростой путь.
</a:t>
            </a:r>
            <a:endParaRPr lang="en-US" sz="961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не только о любви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показал в опере не только чувства между героями, но и одиночество, сожаление и упущенные возможности. Поэтому «Евгений Онегин» звучит как рассказ о жизни, в которой важны не только события, но и внутренний выбор человека.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Пушкинские образы на сцене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создана по роману Александра Пушкина и передаёт его атмосферу очень бережно. Лирические дуэты, танцевальные эпизоды и мягкая мелодика помогают представить усадьбу, бал и сельскую жизнь XIX века.
</a:t>
            </a:r>
            <a:endParaRPr lang="en-US" sz="929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Симфонии и концертная музыка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написал шесть симфоний, в которых оркестр звучит как большой рассказ о человеке, его сомнениях, надеждах и победах. Каждая часть раскрывает новое настроение.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фортепианный концерт сразу узнаётся по мощному началу и яркой, запоминающейся теме. Солист и оркестр здесь словно ведут живой спор, полный энергии.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концертные произведения входят в репертуар лучших оркестров мира. Их исполняют в больших залах, потому что эта музыка одинаково сильна и для слушателя, и для исполнителя.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симфониях Чайковского часто появляются резкие контрасты: тихие, задумчивые эпизоды сменяются напряжёнными и торжественными. Благодаря этому музыка кажется особенно драматичной.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узнаваемые сочинения композитора и их художественные черты.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Чайковского и их особенности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Балеты, опера и симфония показывают главные стороны таланта Чайковского: лиризм, драматизм и умение создавать запоминающиеся музыкальные образы.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П. И. Чайковского; даты первых постановок и завершения сочинений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язык Чайковского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Напевная 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 Чайковского рождается широкая, поющая тема. Она легко запоминается и часто звучит так, будто её можно напеть.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мелодия получает движение: в музыке появляются вальсы, польки и другие ритмы, близкие к танцу и сцене.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любит резко менять громкость и настроение. Спокойный эпизод может быстро перейти в тревожный или торжественный.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музыкальная мысль возвращается, меняется и растёт. Так слушатель слышит не просто красивую мелодию, а целую историю.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линия помогает увидеть, как композитор ведёт слушателя через перемены чувств от начала до финала.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 музыке Чайковского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Чайковского эмоции развиваются как сюжет: напряжение не остаётся без ответа, а часто приводит к светлому завершению.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характерных эмоциональных контрастов в симфониях, балетах и операх П. И. Чайковского
</a:t>
            </a:r>
            <a:endParaRPr lang="en-US" sz="6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 мировое признание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не ограничивался работой в России: он ездил по Европе и выступал как дирижёр своих произведений. Это помогало ему слышать реакцию разных публики и укрепляло известность его музыки.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сочинения исполняли в Германии, Франции, Англии и США. Постепенно имя композитора стало узнаваемым в крупных музыкальных центрах, а его партитуры вошли в международный репертуар.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музыкальное произведение у Чайковского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личного переживания к готовому сценическому или симфоническому произведению.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«Патетическая» симфония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окончил свою последнюю симфонию, которая получила название «Патетическая». В ней особенно сильно звучат напряжение, печаль и внутреннее движение.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1893: завершение Шестой симфонии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композитор умер. Его уход стал большой потерей для музыкального мира, который уже высоко ценил его творчество.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ноября 1893 года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его музыке не уменьшился, а наоборот усилился. Произведения Чайковского продолжили звучать в театрах и концертных залах по всему миру.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1893 года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Чайковского остаётся любимой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легко узнают по ярким мелодиям и сильным чувствам. Они звучат в театрах, на концертах и в кино, потому что понятны слушателям разного возраста.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Чайковского не стареет, потому что говорит о вечных переживаниях: любви, тревоге, надежде и радости. Именно поэтому она остаётся частью современной культуры.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— композитор, которого знает весь мир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объединил русскую музыкальную традицию, европейскую форму и живые человеческие чувства. Поэтому его произведения и сегодня волнуют слушателей и остаются частью мировой культуры.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2026-05-24T23:58:29Z</dcterms:created>
  <dcterms:modified xsi:type="dcterms:W3CDTF">2026-05-24T23:58:29Z</dcterms:modified>
</cp:coreProperties>
</file>