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«Обломовка на краю обрыва»: идиллия, застой и надлом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Уют, который незаметно становится ловушкой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И. А. Гончарова: роман на переломе эпох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Опубликованный в 1859 году роман показывает кризис дворянской усадьбы и историческое исчерпание старого уклада. Через Обломовку Гончаров раскрывает, как привычка к покою формирует личную пассивность и делает перемены особенно болезненными.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Обломовка в художественном мире романа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— это не только усадьба, но и модель жизни, где ценятся повторяемость, сытость и отсутствие лишних усилий. В таком мире перемены воспринимаются как угроза.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Ильи Ильича проходит под постоянной опекой, поэтому он привыкает жить без самостоятельного выбора. Позже эта зависимость становится чертой взрослого характера.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Обломовки помогает понять, как среда влияет на личность. Гончаров показывает не случайную слабость героя, а сформированный укладом способ существования.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обрыва как символ границы и угрозы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привычного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обозначает предел, за которым заканчивается защищённый и знакомый порядок жизни. Здесь особенно остро ощущается разница между устойчивостью и неизвестностью.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надлома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напоминает, что покой может оказаться непрочным. За внешним благополучием скрывается риск падения, распада и внутренней остановки.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8588" y="1768975"/>
            <a:ext cx="197775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Ильи Обломова как основа характера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опека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постоянно оберегают от трудностей, поэтому он не учится принимать решения самостоятельно и воспринимает заботу как норму жизни.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требований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 приучают к дисциплине и ответственности. Любое усилие кажется лишним, а необходимость действовать вызывает внутреннее сопротивление.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 доверчивость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такого воспитания вырастают доброта, мечтательность и впечатлительность. Эти качества сами по себе ценны, но без воли они не превращаются в действие.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откладывать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взрослой жизни детская опека оборачивается инерцией. Обломов легко думает, но трудно решается, поэтому важные дела постоянно откладываются.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9526"/>
            <a:ext cx="5037600" cy="1977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и Петербург: два противоположных мира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пространства по-разному формируют поведение человека и его отношение к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закрепляет неподвижность, а Петербург требует собранности и инициативы. Именно это столкновение делает пассивность героя особенно заметной.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 (1859)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превращается в судьбу Обломова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характера героя в романе И. А. Гончарова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обломовской инертности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Инертность героя складывается постепенно: личные качества здесь неотделимы от среды, в которой он вырос и жил.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 воспитанием и окружением; остальные факторы лишь усиливают уже сформированную модель поведения.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И. А. Гончарова «Обломов»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Обломовке: ценность и проблема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Обломовки покой означает благополучие, защищённость и правильный порядок. Он воспринимается не как пауза, а как естественное состояние жизни.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напряжение кажется лишним и даже тревожным. В таком мире усилие не ведёт к развитию, а нарушает привычную гармонию.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Гончарова покой получает двойственный смысл: он успокаивает и одновременно лишает человека внутреннего движения. Поэтому уют здесь связан с опасностью застоя.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скрытая цена безмятежности делает Обломовку важным художественным образом. За тишиной в ней постепенно проступает духовная неподвижность.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 и бытовая деталь в изображении Обломовки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 и замедленное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Обломовки строится на мягком свете, спокойных красках и отсутствии резких контрастов. Всё вокруг словно замедляет движение и приглушает ощущение перемен.
</a:t>
            </a:r>
            <a:endParaRPr lang="en-US" sz="965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как остановка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бытовые детали усиливают это впечатление: тёплый дом, еда, сон, неторопливые разговоры создают комфорт, но одновременно стирают границу между жизнью и неподвижностью.
</a:t>
            </a:r>
            <a:endParaRPr lang="en-US" sz="9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сна и мечты в романе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 романе показывает не просто усталость, а привычку героя жить вне действия. Он отодвигает реальность, заменяя решение размышлением, а поступок — ожиданием.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у Обломова выглядит привлекательно, потому что сохраняет внутренний покой и защищает от тревоги. Но именно в этом покое исчезает готовность отвечать за собственную жизнь.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сна с Обломовкой особенно важна: усадебный мир приучает к замедлению, а затем превращает бездействие в норму. Так возникает образ духовной неподвижности.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Обломова и Штольца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раскрывает не только характеры, но и разные жизненные модели: одна опирается на инерцию, другая — на волю, порядок и действие.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резкое несовпадение ценностей; именно поэтому Штольц выступает как антипод Обломова и мерило его внутренней несобранности.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 (1859); сравнительный анализ персонажей по тексту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помогает увидеть историческую глубину образа: он связан с эпохой, когда старая усадебная модель уже теряла жизнеспособность.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«Обломов», 1859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этот год опубликован роман, в котором Обломовка становится ключом к объяснению характера и жизненной несостоятельности героя.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Обломовки и их смысл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создают атмосферу покоя, защищённости и остановки времени, которая формирует образ усадебного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на один смысл: комфорт создаёт ощущение безопасности, но не развивает личность и не открывает перспективу будущего.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«Обломов»; анализ мотивной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дворянской усадьбы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показывает помещичий уклад, который держится на крепостном труде и освобождении дворян от повседневной ответственности. Внешняя устойчивость здесь скрывает внутреннее истощение системы.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живёт по инерции: привычки сильнее целей, а порядок подменяет развитие. Такая среда не требует инициативы и потому не формирует деятельного человека.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связывает личную пассивность героя с общественным устройством. То, что выглядит чертой характера, оказывается следствием исторически сложившегося образа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важный вывод романа: старый дворянский мир сохраняет форму, но теряет содержание. Он уже не способен отвечать на вызовы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усадьбы к символу страны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частный бытовой мир получает значение национального обобщения в романе Гончарова.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обрыва как предупреждение о будущем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спокойного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в теме подчёркивает границу, за которой привычный порядок уже не гарантирует безопасности. Красота усадебного пейзажа сохраняется, но под ней ощущается возможность утраты опоры.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образом Обломовки обрыв становится предупреждением: жизнь, построенная только на покое, не выдерживает исторического движения. Такое пространство выглядит устойчивым лишь до первого испытания.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образа Обломовки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первоначально привлекательный покой постепенно утрачивает живую энергию и превращается в состояние внутреннего угасания.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движется от тепла к духовной остановке: эмоциональная привлекательность усадьбы не исчезает сразу, а незаметно оборачивается инерцией.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«Обломов»; интерпретация эмоциональной динамики образа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484250"/>
            <a:ext cx="252900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 Обломовки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Прокрастинация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напоминает о привычке откладывать дела, когда удобство кажется важнее результата. Для школьников это особенно узнаваемо в отношении к учёбе и личным планам.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росте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Гончарова напоминает, что человек развивается только через ответственность и движение вперёд. Без этого даже спокойная жизнь превращается в остановку.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без цели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сам по себе не гарантирует развития. Роман показывает, что жизнь, построенная только на удобстве, постепенно теряет энергию, а затем и направление.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Обломовки помогает обсуждать не только литературу, но и собственные привычки. Поэтому роман остаётся близким и понятным современному подростку.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среда избегают всего, что требует риска и усилия. Этот страх понятен и сегодня, когда новое часто воспринимается не как возможность, а как угроза.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на краю обрыва: красота, которая требует выбора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в романе Гончарова одновременно привлекает уютом и тревожит пределом. Образ обрыва напоминает: покой ценен только тогда, когда не подменяет собой развитие и внутреннее движение.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2026-05-19T20:23:24Z</dcterms:created>
  <dcterms:modified xsi:type="dcterms:W3CDTF">2026-05-19T20:23:24Z</dcterms:modified>
</cp:coreProperties>
</file>