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и их близкие родственники: общий обзор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хордовых и их значение в природе и для человека.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появились около 525 млн лет назад и ознаменовали важный этап в эволюции благодаря развитию внутреннего скелета и сложной нервной системы.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позвоночных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характеризуются наличием позвоночника, который защищает спинной мозг и поддерживает тело, обеспечивая опору для мышц и органов.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 у позвоночных есть череп, внутри которого расположен головной мозг, а также развитые органы чувств и центральная нервная система.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разнообразие включает более 65 000 видов, что делает позвоночных одной из самых многочисленных групп животных на Земле.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признаки позвоночных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размеров у позвоночных
</a:t>
            </a:r>
            <a:endParaRPr lang="en-US" sz="2478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Обтекаемость и адаптация рыб
</a:t>
            </a:r>
            <a:pPr algn="ctr" indent="0" marL="0">
              <a:lnSpc>
                <a:spcPct val="100000"/>
              </a:lnSpc>
              <a:buNone/>
            </a:pPr>
            <a:r>
              <a:rPr lang="en-US" sz="6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имеют обтекаемое тело, облегчающее плавание. Их плавники и форма помогают эффективно преодолевать сопротивление воды, обеспечивая манёвренность и скорость.
</a:t>
            </a:r>
            <a:endParaRPr lang="en-US" sz="1185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Компактность млекопитающих
</a:t>
            </a:r>
            <a:pPr algn="ctr" indent="0" marL="0">
              <a:lnSpc>
                <a:spcPct val="100000"/>
              </a:lnSpc>
              <a:buNone/>
            </a:pPr>
            <a:r>
              <a:rPr lang="en-US" sz="6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обладают компактной и разнообразной формой тела, что позволяет приспосабливаться к различным средам: лесам, пустыням и городам.
</a:t>
            </a:r>
            <a:endParaRPr lang="en-US" sz="1229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Вытянутость змей
</a:t>
            </a:r>
            <a:pPr algn="ctr" indent="0" marL="0">
              <a:lnSpc>
                <a:spcPct val="100000"/>
              </a:lnSpc>
              <a:buNone/>
            </a:pPr>
            <a:r>
              <a:rPr lang="en-US" sz="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имеют удлинённое тело без конечностей, что помогает им двигаться в узких пространствах и охотиться на добычу в разнообразных местах.
</a:t>
            </a:r>
            <a:endParaRPr lang="en-US" sz="135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состоит из отдельных позвонков: у человека обычно 33-34, у змей может быть до 400, что обеспечивает гибкость и поддержку тела.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внутреннего скелета позвоночных
</a:t>
            </a:r>
            <a:endParaRPr lang="en-US" sz="2938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защищает головной мозг и служит местом крепления мышц головы, играя важную роль в защите и пищеварении.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 участвуют в формировании грудной клетки, поддерживают органы и помогают процессу дыхания благодаря изменению объёма грудной клетки.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Осевой скелет обеспечивает основную опору для тела, позволяя поддерживать сложные движения и адаптироваться к разным условиям среды.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у позвоночных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и слух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обеспечивают развитое зрение, у птиц оно особенно острое, а слух сформирован внутренним и средним ухом, что важно для ориентирования и коммуникации.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и осязание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развито у собак и других животных, помогающее находить пищу, вкус ощущается через язык, а осязание обеспечивается чувствительной кожей и усами.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классов позвоночных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многочисленная группа — рыбы, составляющие почти половину всех видов позвоночных.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значительное биоразнообразие, с преобладанием водных форм среди позвоночных.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таксономия позвоночных, 2023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1787" y="1479875"/>
            <a:ext cx="399452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позвоночных и других хордовых
</a:t>
            </a:r>
            <a:endParaRPr lang="en-US" sz="2994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анатомические особенности среди основных групп хордовых.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характеризуются устойчивыми сложными структурами, отсутствующими у бесчерепных и оболочников.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Бесчерепные: особенности ланцетников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Ланцетники живут на морском дне Европы и Азии, их тело длиной 5–8 см устроено просто, с хордами вместо позвоночника.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Питаются фильтрацией воды, играют важную роль в исследовании эволюции, так как имеют базовые признаки хордовых животных.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во взрослое состояние они теряют эти структуры, приспосабливаясь к оседлому образу жизни и защищаясь плотной оболочкой.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Оболочники обитают в морях, взрослые особи ведут неподвижный образ жизни, прикрепляясь к субстрату, что отличает их от других хордовых.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стадии личинки они свободноплавающие и обладают хордой и нервной трубкой, обеспечивая движение и ориентацию в воде.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Оболочники: жизненный цикл и особенности
</a:t>
            </a:r>
            <a:endParaRPr lang="en-US" sz="2947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3467" y="1479875"/>
            <a:ext cx="397116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ланцетников, оболочников и позвоночных
</a:t>
            </a:r>
            <a:endParaRPr lang="en-US" sz="246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отображает ключевые признаки трех групп хордовых: наличие хорды у взрослых и личинок, наличие черепа, позвоночника и уровень развития органов.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обладают наиболее развитыми структурами — черепом и позвоночником, что отличает их от других хордовых.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позвоночника для эволюционного успеха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обеспечивает надежную опору для тела и мышц, а также защищает спинной мозг, что позволяет позвоночным животным развивать сложные движения и координацию.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позвоночные смогли активно передвигаться и заселять разнообразные среды обитания, что стало ключом к их широкому распространению и эволюционному расцвету.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освоена благодаря жабрам и обтекаемой форме тела рыб и ихтиозавров, что обеспечивает эффективное дыхание и плавание в водной среде.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позвоночных к различным средам обитания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позвоночные используют легкие и разнообразные кожные покровы для дыхания и защиты, что характерно для млекопитающих и рептилий.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воздушной среды птицы и летучие мыши развили крылья и лёгкие, оптимизированные для полёта и дыхания в воздухе.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типы конечностей созданы для бега, ползания, копания и полёта — например, конечности крота адаптированы к рытью, а орла — к захвату добычи.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дерево хордовых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4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эволюционные ветви и развитие позвоночных
</a:t>
            </a:r>
            <a:endParaRPr lang="en-US" sz="2891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ископаемые позвоночные: находки и открытия
</a:t>
            </a:r>
            <a:endParaRPr lang="en-US" sz="2569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525 млн лет назад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примитивных позвоночных животных, таких как миксины и конодонты, подтверждённое ископаемыми останками.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28188" y="1567000"/>
            <a:ext cx="2192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кембрий
</a:t>
            </a:r>
            <a:pPr algn="r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Фоссилии с зафиксированными признаками позвоночника найдены в Канаде и Китае, расширяя знания об ареале ранних хордовых.
</a:t>
            </a:r>
            <a:endParaRPr lang="en-US" sz="1359" dirty="0"/>
          </a:p>
        </p:txBody>
      </p:sp>
      <p:sp>
        <p:nvSpPr>
          <p:cNvPr id="12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кембрий — Ордовик
</a:t>
            </a:r>
            <a:pPr algn="l" indent="0" marL="0">
              <a:lnSpc>
                <a:spcPct val="100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Окаменелости из российского арктического региона подтверждают широкое распространение древних позвоночных форм в древних морях.
</a:t>
            </a:r>
            <a:endParaRPr lang="en-US" sz="1281" dirty="0"/>
          </a:p>
        </p:txBody>
      </p:sp>
      <p:sp>
        <p:nvSpPr>
          <p:cNvPr id="13" name="Text 5"/>
          <p:cNvSpPr txBox="1"/>
          <p:nvPr/>
        </p:nvSpPr>
        <p:spPr>
          <a:xfrm>
            <a:off x="2808250" y="38349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500 млн лет назад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панцирных рыб, обладающих костным покрытием, свидетельствуют о важном этапе в развитии скелета.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— яйцекладущее млекопитающее Австралии, объединяет признаки птиц и млекопитающих, уникален среди зверей своим строением и образом жизни.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и уникальные представители позвоночных
</a:t>
            </a:r>
            <a:endParaRPr lang="en-US" sz="2625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Летучая рыба способна планировать над водой на расстояния до 50 метров, используя увеличенные грудные плавники как крылья для временного полёта.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Гремучая змея применяет звуковой сигнал хвоста и ядовитый укус для защиты и охоты, демонстрируя сложные адаптации к среде обитания.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позвоночных по средам обитания
</a:t>
            </a:r>
            <a:endParaRPr lang="en-US" sz="2659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позвоночных обитают в воде, но значительная часть адаптирована к территории суши и воздухе, что отражает широкий спектр экологических ниш.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показывает, что позвоночные успешно колонизировали различные среды, что является результатом их эволюционных адаптаций.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позвоночных, 2023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позвоночных в природе и жизни человека
</a:t>
            </a:r>
            <a:endParaRPr lang="en-US" sz="2859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Кормовая база для человека и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 домашние животные обеспечивают питание человека и других животных, что играет ключевую роль в продовольственной безопасности и сельском хозяйстве.
</a:t>
            </a:r>
            <a:endParaRPr lang="en-US" sz="1199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и собаки традиционно используются в перевозках и вспомогательных работах, что значительно расширяет возможности человека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медицина и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широко применяются в научных исследованиях, медицине для разработки лекарств, а также занимают важное место в культурных традициях.
</a:t>
            </a:r>
            <a:endParaRPr lang="en-US" sz="127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 ухудшает качество воды и воздуха, вызывая снижение популяций многих видов позвоночных, особенно в водных экосистемах.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современные угрозы позвоночных животных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Хищническое истребление, включая незаконный отлов и браконьерство, резко сокращает численность редких и ценных видов.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мест обитания из-за урбанизации и сельского хозяйства приводит к утере жизненно важных территорий для размножения и питания.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Охранные меры, включая Красную книгу, создание заповедников и международное сотрудничество, помогают восстанавливать популяции и сохранять биоразнообразие.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значение позвоночных и их родственников для жизни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и их близкие родственники демонстрируют уникальную эволюционную мощь и разнообразие. Сохранение их видов важно для поддержания природного баланса и будущего планеты.
</a:t>
            </a:r>
            <a:endParaRPr lang="en-US" sz="331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2026-05-08T18:31:49Z</dcterms:created>
  <dcterms:modified xsi:type="dcterms:W3CDTF">2026-05-08T18:31:49Z</dcterms:modified>
</cp:coreProperties>
</file>