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театр: Сергей Михалков и пьеса «Сами виноваты»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школьная история о споре, ошибке и честном признании.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и его книги для детей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писал так, что дети легко узнают в героях себя. Его стихи, басни и пьесы звучат живо, понятно и с юмором, поэтому их удобно читать, учить и играть в классе.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«Наш театр» на уроке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тетрадь и немного воображения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работы не нужна сложная сценография. Достаточно парты, книги, тетрадей и нескольких условных предметов, чтобы создать школьную обстановку. Даже простая деталь помогает сразу представить, где происходит действие и кто в нём участвует.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оживает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«Нашем театре» обычный текст превращается в маленькое представление. Дети читают роли вслух, следят за интонацией и замечают, как меняется настроение героев. Так история становится не только понятной, но и очень наглядной.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вместо длинного пересказа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 учит слышать характер персонажа в его словах. Короткие реплики, паузы и ответы делают сценку живой. Ребёнок не просто пересказывает текст, а как будто сам участвует в событии и помогает ему развиваться.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пьеса «Сами виноваты»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классе случается маленькая неприятность, из-за которой кто-то растерялся и начал оправдываться. Ситуация кажется пустяковой, но именно с таких мелочей часто начинается настоящий спор.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спорят, перебивают друг друга и стараются переложить вину на соседа. Из-за этого недоразумение быстро превращается в шумный конфликт, хотя причина была совсем несложной.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если спокойно поговорить и честно признать свою ошибку, ссора заканчивается быстрее. Пьеса показывает, что в коллективе важны ответственность, внимание и умение мириться.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пьесе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школьной сценке Сергея Михалкова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поступки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торопится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действует слишком быстро и не успевает подумать. Из-за спешки он делает неловкий шаг, а потом удивляется, что вокруг сразу возникает шум и недовольство.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сердится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реагирует резко и громко. Вместо спокойного разговора он сразу показывает обиду, поэтому спор становится ещё заметнее и труднее для всех.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оправдывается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герой старается снять с себя вину и говорит быстрее, чем думает. Его реплики звучат смешно, потому что он пытается объяснить случившееся, не разобравшись в нём.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разбирается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участник не торопится с выводами. Он внимательно слушает других и помогает понять, что произошло на самом деле, а не только кто громче спорит.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пьесе Михалкова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только для смеха. Он помогает увидеть простую мысль: когда дети перестают спорить и начинают честно говорить о случившемся, ситуация становится спокойнее и понятнее.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пьесе рождается из коротких реплик и неожиданных ответов. Герои говорят так живо, что их попытки оправдаться звучат очень комично и сразу вызывают улыбку у 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эта история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заметить, что именно произошло. Без внимания к мелочи недоразумение быстро превращается в ссору.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должны сказать правду о своём поступке. Честный разговор помогает не запутывать ситуацию ещё сильнее.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говорят по очереди и не перебивают, спор становится короче. Терпение помогает услышать друг друга.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возможность помириться. Если признать ошибку, дружба становится крепче, а обида уходит.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помогает младшим школьникам быстро следить за действием и уверенно произносить реплики.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пьесы «Сами виноваты» Сергея Михалкова
</a:t>
            </a:r>
            <a:endParaRPr lang="en-US" sz="67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делают пьесу особенно удобной для чтения по ролям.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пьесу удобно разыгрывать в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сценка без сложной подготовки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хорошо подходит для школьного класса, потому что в ней немного действующих лиц и понятные действия. Учителю и детям не нужно долго готовить постановку: всё строится на речи, движении и внимании к репликам.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превращаются в декорации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спектакля достаточно парты, книги, тетрадей или игрушки. Такие предметы сразу создают знакомую школьную обстановку и помогают детям легко представить, что действие происходит прямо у них перед глазами.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 играть и легко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сценка получается живой и узнаваемой. Ребёнку просто войти в роль, а зрителям — следить за спором, улыбаться и быстро понимать, как из обычной ошибки возникает смешная, но поучительная история.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зритель в поведении героев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кто действует наспех, кто не дослушивает товарища и из-за этого делает неверные выводы. Такие мелкие ошибки вызывают смешные, но очень узнаваемые школьные недоразумения.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отвечает резко, кто-то обижается, а кто-то упрямо стоит на своем, хотя уже понимает: спор только запутывает дело. Поведение героев легко представить как в настоящем классе.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как меняется настроение персонажей: от удивления и досады они переходят к смущению и желанию оправдаться. Это делает сцену живой и правдоподобной для детей.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понимает, что герои не злые, а просто неосторожные и торопливые. Поэтому история вызывает улыбку и одновременно напоминает: в ссоре важны спокойствие и внимание.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показывает, что за свои слова и поступки нужно отвечать самому. Если не перекладывать вину на других, конфликт быстрее становится меньше и понятнее.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признание ошибки помогает не только исправить ситуацию, но и сохранить дружбу. В пьесе это звучит просто и по-детски ясно, без длинных объяснений.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«Сами виноваты» напоминает: прежде чем спорить, стоит посмотреть на себя. Такой урок легко запоминается и подходит даже самым младшим школьникам.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 жизнью первоклассника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узнать знакомые ситуации из класса, перемены и дома. Она показывает, что детская ссора часто начинается с простой невнимательности, а заканчивается миром только тогда, когда все готовы честно поговорить.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бывают случаи, когда кто-то нечаянно уронил книгу, перепутал тетрадь или задел чужую вещь. Сначала это кажется пустяком, но без спокойного разговора мелкая неприятность быстро превращается в шумный спор.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поступки героев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из маленькой неловкости рождается спор, а затем — решение через честный разговор.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345" y="3098354"/>
            <a:ext cx="1612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чтении по ролям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дикция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звучать разборчиво, чтобы каждый слушатель легко понял, кто что говорит. Тогда смешные реплики и важные замечания не потеряются в спешке.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передать удивление, досаду, сердитость и желание помириться. Интонация помогает показать характер героя лучше любого длинного описания.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споре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 перед ответом делает сцену выразительнее. Она помогает почувствовать, что герои сердятся, думают и вот-вот готовы изменить свое поведение.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по ролям, они лучше замечают, кто спешит, кто оправдывается, а кто старается помирить всех. Так смысл пьесы становится особенно ясным.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легко запоминается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короткая, поэтому ее легко прочитать за один урок и сразу вспомнить основные события. Небольшой объем не пугает младших школьников и помогает сосредоточиться на смысле.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много знакомых чувств: обида, упрямство, смех, растерянность и примирение. Дети быстро узнают в героях себя и своих одноклассников, поэтому сюжет хорошо откладывается в памяти.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просто и понятно: ошибка, спор, объяснение, мир. Такой ясный порядок помогает легко пересказать пьесу своими словами без лишних усилий.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реплики и понятный финал делают текст запоминающимся как маленькую сценку. После чтения детям легко вспомнить не только слова, но и настроение героев.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Михалков — мастер детского слова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но по-настоящему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и стихах юмор всегда связан с понятной ситуацией, а не с пустой шуткой. Сначала дети улыбаются, а потом замечают важную мысль: смешные ошибки тоже нужно уметь исправлять.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похожие на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умел замечать в детях то, что знакомо каждому классу: спешку, обиду, упрямство и желание доказать свою правоту. Поэтому его персонажи кажутся живыми, а не выдуманными. В них легко узнать соседей по парте и друзей по игре.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нотации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не читает длинных наставлений. Он показывает короткий случай, в котором видно, как поступок одного человека влияет на всех остальных. Поэтому дети не только смеются, но и легко понимают, чему учит история.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вынести из спектакля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дружба держится на уважении, честности и умении слушать друг друга. Именно эти качества особенно нужны детям, которые только учатся жить вместе.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учит не торопиться с обвинениями и сначала разбираться в случившемся. Иногда одна невнимательная реплика или действие сразу делает спор громче и обиднее.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бояться признать свою ошибку. Когда герой говорит правду, напряжение быстро ослабевает, а у остальных появляется возможность спокойно договориться и помириться.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остается важной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из-за места, тетради или игрушки знакомы почти каждому ребенку. Пьеса помогает увидеть в таком случае не повод для шума, а возможность быстро договориться.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обида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неприятность может испортить настроение целому классу. Михалков показывает, как легко обычная детская обида разрастается, если ее не обсудить спокойно.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мириться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Сегодня, как и раньше, детям важно учиться просить прощения и принимать извинения. Эта пьеса напоминает, что мириться лучше сразу, а не после долгого упрямства.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по-прежнему понятна, потому что разговор о вине, справедливости и доверии нужен в любой детской компании. Такой разговор делает класс дружнее и спокойнее.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игра и полезный урок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«Сами виноваты» — это короткая и веселая история о школьном споре, где смешное соседствует с важным. После чтения по ролям остается ясный вывод: честность и дружба всегда сильнее упрямства.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2026-05-24T02:53:59Z</dcterms:created>
  <dcterms:modified xsi:type="dcterms:W3CDTF">2026-05-24T02:53:59Z</dcterms:modified>
</cp:coreProperties>
</file>