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бывает разной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меняет свой вид на небе, словно космический хамелеон.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наш ночной спутник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ближайший сосед Земли. Она не светится сама, а только отражает солнечный свет, поэтому мы видим ее разные формы на небе по мере движения вокруг Земли.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Луну не целиком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светлая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всегда освещает только половину Луны, как будто включает на ней прожектор. Вторая половина в это же время остается в тени и с Земли не видна.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Луна и Солнце постоянно двигаются, поэтому угол между ними меняется. Из-за этого мы каждый вечер видим разную часть освещенной половины Луны.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зависит от угла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заметен тонкий серп, иногда половинка, а иногда почти весь круг. Луна не меняется сама — меняется только то, сколько света доходит до наших глаз.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Новолуние: Луна почти не видна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сторона отвернута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новолуние освещенная часть Луны смотрит от Земли. Поэтому Луна почти теряется в сиянии Солнца и на небе выглядит очень скромно, словно спряталась за занавеской.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новолуния начинается новый лунный круг. Затем Луна постепенно становится заметнее, как будто осторожно выглядывает из-за невидимой двери.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свечение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темной части можно заметить едва видимый отблеск. Это отраженный свет Земли, который мягко подсвечивает Луну, словно фонарик издалека.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серп: первый маленький свет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после новолуния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1–3 дня после новолуния на небе появляется тонкий серп. Он заметен вечером и с каждым днем становится чуть шире, как аккуратно нарисованная улыбка.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растет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фаза — первая, когда Луну уже легко найти взглядом. Она выглядит все ярче, а ее тонкий край словно добавляет себе по маленькому кусочку света каждый вечер.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серп особенно хорошо виден на закате. Если смотреть несколько вечеров подряд, можно заметить, как его форма меняется почти на глазах.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четверть: половинка Луны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диска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неделю после новолуния Луна показывает нам уже половину своего диска. Это выглядит так, будто кто-то аккуратно разделил ее светом пополам.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«четверть»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не с формой, а с дорогой Луны вокруг Земли. К этому моменту она проходит примерно четверть своего пути, поэтому и фаза так называется.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 помогает понять, что Луна движется по кругу не спеша, но очень точно. Для наблюдателя это удобная отметка в лунном календаре.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Луна: света становится больше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вечер ярче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четверти освещенная часть Луны продолжает увеличиваться. Она становится заметнее на вечернем небе и выглядит все более яркой, будто кто-то прибавляет свет.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круглый диск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полнолунием Луна уже почти круглая. Эта фаза особенно нравится наблюдателям, потому что на небе появляется большой светящийся диск.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 для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Растущую Луну легко увидеть без приборов. Если сравнивать ее несколько дней подряд, хорошо заметно, как серп превращается почти в полный круг.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29,5 суток
</a:t>
            </a:r>
            <a:endParaRPr lang="en-US" sz="7017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столько проходит между двумя новолуниями.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 есть лунный месяц: почти одинаковый круг Луны снова появляется примерно раз в 29,5 суток.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Space Place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Убывающая Луна: свет понемногу исчезает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полнолуния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полного круга освещенная часть начинает уменьшаться. Луна все еще яркая, но ее край понемногу будто «тает».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Убывающая Луна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следующие ночи виден уже не такой большой диск. Освещенная часть становится меньше, хотя сама Луна остается такой же круглой.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три недели после новолуния снова видно половину диска. Теперь освещена другая сторона, чем в первой четверти.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серп перед новым циклом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месяца остается узкий убывающий серп. Он быстро исчезает перед новолунием, и лунный круг начинает новый путь заново.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четверть: снова половинка, но другая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фаза — другая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последней четверти снова видно половину Луны, но светится уже противоположная сторона. Это важная подсказка: Луна не меняет форму, а только освещение.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почти завершен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Луна проходит большую часть своего пути вокруг Земли. До нового новолуния остается совсем немного, и серп вскоре станет еще тоньше.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последнюю четверть с первой, легко заметить разницу. Так становится понятно, что фазы — это не исчезновение Луны, а игра света и положения.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Стареющий серп перед новым новолунием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утренний серп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новолунием остается очень узкая дуга света. Ее чаще можно заметить рано утром, если небо чистое и горизонт не закрыт домами или деревьями.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последней четверти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уже заметно худеет: освещенная часть становится все меньше. Вечером она видна недолго, а к утру уже скрывается за ярким светом Солнца.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цикл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Луна почти исчезает с неба. Это новолуние — точка старта, после которой снова появляется новый тонкий серп и начинается следующий лунный месяц.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фазы Луны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повторяется примерно каждые 29,5 суток и зависит от положения Луны, Земли и Солнца.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половины Луны всегда освещены Солнцем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не всю Луну сразу, а только ту часть, которая повернулась к нам освещенной стороной. Поэтому кажется, будто она меняет форму.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астрономия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и затмения — это не одно и то же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бывают каждый месяц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повторяются регулярно и зависят от того, какую часть освещенной Луны мы видим с Земли. Это обычное ежемесячное изменение ее вида.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случаются редко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Затмение появляется только тогда, когда Солнце, Земля и Луна выстраиваются почти в одну линию. Такое совпадение бывает не каждый месяц.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разный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фазах Луна выглядит серпом, половинкой или кругом. При затмении она может заметно потемнеть, потому что на нее падает тень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видим почти одну и ту же сторону Луны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делает один оборот вокруг своей оси почти за то же время, что и один круг вокруг Земли. Из-за этого к нам всегда повернута одна и та же сторона.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Синхронное 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движение называется синхронным вращением. Оно похоже на аккуратный танец: Луна не спешит и как будто всегда показывает Земле свой привычный «передний» бок.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 небе мы снова и снова узнаем знакомую Луну. Меняются только фазы и освещенность, а не сама поверхность спутника, спрятанная с другой стороны.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Луну самому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наблюдений помогает заметить, как меняется вид Луны от вечера к вечеру.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29,5 суток
</a:t>
            </a:r>
            <a:endParaRPr lang="en-US" sz="7017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промежуток между двумя новолуниями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такой же ритм повторяется каждый месяц. Поэтому по Луне удобно замечать, как идет время, даже без часов и календаря.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Луне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светит сама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свет, который мы видим ночью, на самом деле не свой. Луна просто отражает солнечные лучи, как большой космический фонарик-отражатель. Поэтому ее яркость меняется вместе с фазами, а не потому, что она сама зажигается и гаснет.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черное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почти нет воздуха, который у нас на Земле рассеивает свет. Поэтому даже днем небо там остается черным. Космонавтам пришлось бы любоваться очень контрастным пейзажем: яркая поверхность, резкие тени и темное небо над головой.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могут жить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нет дождя и ветра, которые быстро стирают следы. Поэтому отпечатки ботинок, колеи и другие следы могут сохраняться очень долго. Там почти ничего не «подметает» поверхность, как это делает погода на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меняется не сама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превращается в разные объекты. Это один и тот же спутник Земли, который просто по-разному освещается Солнцем, когда движется вокруг нашей планеты.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Видна только светлая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Земли мы замечаем лишь ту часть Луны, куда падает солнечный свет. Остальное остается в тени, поэтому Луна кажется то тонкой, то почти полной.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идут по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 сменяется серпом, потом приходят четверти и полнолуние. После этого Луна начинает убывать, и цикл снова возвращается к новолунию.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Повторяется каждый месяц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этот лунный круг занимает около 29,5 суток. Если наблюдать за небом несколько вечеров подряд, можно увидеть, как Луна меняется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меняется, но остается одной и той же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ясно: Луна не исчезает и не превращается во что-то другое. Она просто путешествует вокруг Земли, а Солнце освещает ее по-разному. Если смотреть на небо несколько вечеров подряд, можно поймать этот космический «перелив».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2026-05-25T18:13:53Z</dcterms:created>
  <dcterms:modified xsi:type="dcterms:W3CDTF">2026-05-25T18:13:53Z</dcterms:modified>
</cp:coreProperties>
</file>