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 образы духовной музыки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молитвы, света и надежды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храмового пения к большим произведениям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 родилась в храме и сначала звучала только голосами. Со временем она стала частью большой музыкальной культуры: от древних распевов до хоровых сочинений композиторов, где слово, вера и образ соединяются в одном звучании.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00446" y="2233468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7858" y="2223546"/>
            <a:ext cx="623363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389" y="2263565"/>
            <a:ext cx="633600" cy="5068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596417" y="2239955"/>
            <a:ext cx="554100" cy="554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754752" y="2263565"/>
            <a:ext cx="633600" cy="50688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97911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 духовной музыке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81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 звучит во время богослужения, молитвы и размышления о смысле жизни. Она помогает человеку сосредоточиться, услышать текст и почувствовать особое внутреннее состояние.
</a:t>
            </a:r>
            <a:endParaRPr lang="en-US" sz="1481" dirty="0"/>
          </a:p>
        </p:txBody>
      </p:sp>
      <p:sp>
        <p:nvSpPr>
          <p:cNvPr id="16" name="Text 3"/>
          <p:cNvSpPr txBox="1"/>
          <p:nvPr/>
        </p:nvSpPr>
        <p:spPr>
          <a:xfrm>
            <a:off x="301175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Священные тексты
</a:t>
            </a:r>
            <a:pPr algn="l" indent="0" marL="0">
              <a:lnSpc>
                <a:spcPct val="100000"/>
              </a:lnSpc>
              <a:buNone/>
            </a:pPr>
            <a:r>
              <a:rPr lang="en-US" sz="1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основе часто лежат молитвы, псалмы, евангельские эпизоды и церковные тексты. Слово здесь особенно важно: музыка не скрывает смысл, а помогает его глубже понять.
</a:t>
            </a:r>
            <a:endParaRPr lang="en-US" sz="1531" dirty="0"/>
          </a:p>
        </p:txBody>
      </p:sp>
      <p:sp>
        <p:nvSpPr>
          <p:cNvPr id="17" name="Text 4"/>
          <p:cNvSpPr txBox="1"/>
          <p:nvPr/>
        </p:nvSpPr>
        <p:spPr>
          <a:xfrm>
            <a:off x="5219999" y="3116825"/>
            <a:ext cx="1632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произведения исполняет хор. Общий голос многих певцов создаёт ощущение единства, торжественности и спокойной силы, которое трудно передать соло.
</a:t>
            </a:r>
            <a:endParaRPr lang="en-US" sz="1505" dirty="0"/>
          </a:p>
        </p:txBody>
      </p:sp>
      <p:sp>
        <p:nvSpPr>
          <p:cNvPr id="18" name="Text 5"/>
          <p:cNvSpPr txBox="1"/>
          <p:nvPr/>
        </p:nvSpPr>
        <p:spPr>
          <a:xfrm>
            <a:off x="7380000" y="3116825"/>
            <a:ext cx="17652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духовной музыки характерны плавные мелодии, умеренный темп и отсутствие излишней яркости. Благодаря этому она звучит серьёзно, чисто и сосредоточенно.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9600400" y="3116825"/>
            <a:ext cx="17160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настрой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вызывают не только восхищение, но и тихое размышление. Их задача — помочь человеку почувствовать покой, надежду, благодарность и духовное очищение.
</a:t>
            </a:r>
            <a:endParaRPr lang="en-US" sz="154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света, тишины и храма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чистота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духовной музыке свет часто воспринимается как знак добра, веры и надежды. Образ свечи, неба или сияния помогает услышать в музыке ощущение очищения и внутреннего подъёма.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тишина, колокола и пространство храма. Купола, иконы, хора и горящие свечи на изображениях усиливают чувство торжественности и связи музыки с духовной культурой.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встречаются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чувства в духовной музыке выражаются особенно часто и становятся узнаваемыми даже без подробного знания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свет, молитва и покой: именно они лучше всего передают главное настроение духовной музыки.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20 известных духовных произведений, выполненный для учебной презентации; дата не указана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сюжеты в духовной музыке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и Пасха дают композиторам самые ясные и знакомые каждому образы: рождение, радость, испытание и победу жизни над смертью. Музыка делает эти истории особенно близкими и понятными.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молитвы в Гефсиманском саду, псалмов царя Давида и рассказов о прощении помогают передать не только событие, но и внутреннее состояние человека: страх, доверие, надежду и утешение.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духовное произведение всегда звучит как история чувств. Слушатель слышит, как через музыку раскрываются страдание, вера, ожидание чуда и светлый итог, который важен для любого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в разных жанрах духовной музыки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видно, как жанр, источник текста и настроение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жанры по-разному раскрывают духовные темы, но все они соединяют текст, образ и сильное чувство.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учебным музыкальным примерам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Знаменный распев: спокойная древность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Знаменный распев звучит протяжно и ровно, словно медленное движение мысли в молитве. В нём нет спешки, зато есть сосредоточенность и строгая красота. Такой стиль помогает услышать духовную музыку как тихий разговор с собой и с Богом.
</a:t>
            </a:r>
            <a:endParaRPr lang="en-US" sz="115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Колокола как знак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13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русской традиции связан с радостью, торжеством и важными событиями. В музыке он создаёт ощущение простора и света, а в воображении сразу возникают храм, купола и праздничный день, наполненный особым звуком.
</a:t>
            </a:r>
            <a:endParaRPr lang="en-US" sz="1311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Чайковский, Рахманинов, Свиридов
</a:t>
            </a:r>
            <a:pPr algn="l" indent="0" marL="0">
              <a:lnSpc>
                <a:spcPct val="100000"/>
              </a:lnSpc>
              <a:buNone/>
            </a:pPr>
            <a:r>
              <a:rPr lang="en-US" sz="13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этих композиторов древние интонации получают новую силу и выразительность. В их хоровой музыке слышны мягкость, широта мелодии и особая напевность, которые помогают соединить старинную традицию с живым современным чувством.
</a:t>
            </a:r>
            <a:endParaRPr lang="en-US" sz="1303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духовная традиция: распев и колокольность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духовный образ в музыке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текст превращается в звучащий образ.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П. И. Чайковский: духовная лирика и простота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«Литургии святого Иоанна Златоуста» Чайковский бережно обращается с церковным текстом. Его музыка звучит ясно и певуче, поэтому слово остаётся понятным и близким слушателю.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мягкие хоровые созвучия и спокойный темп. Благодаря этому произведение сохраняет торжественность, но не кажется холодным или слишком строгим.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этой музыке особенно заметно чувство искренней молитвы. Простая, тёплая интонация помогает услышать духовный текст не только разумом, но и сердцем.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 В. Рахманинов: скорбь, свет и надежда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«Всенощном бдении» слышна тихая молитва, основанная на древних распевах. Музыка не торопится, как будто приглашает слушателя к сосредоточенному внутреннему разговору и внимательному слушанию.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создают глубокие басы и густое хоровое звучание. На их фоне светлые голоса и плавные линии мелодии напоминают о ночной тишине, ожидании и надежде.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Рахманинов строит музыкальное движение на контрастах: от спокойствия к подъёму, от тени к свету. Благодаря этому духовный текст воспринимается как путь к просветлению и утешению.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важны колокольные интонации и ощущение внутреннего пространства храма. Они помогают передать не только торжественность службы, но и глубокое личное чувство человека, обращённого к Богу.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духовной музыки в известных произведениях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духовная музыка способна соединять тихую молитву и сильное чувство, не теряя при этом ясности и внутренней строгости.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произведениях заметны общие ценности: покой, вера и надежда; различаются прежде всего оттенки скорби и торжества.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трём произведениям: «Аве Мария», «Всенощное бдение» С. В. Рахманинова и «Реквием» В. А. Моцарта.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Западноевропейские духовные жанры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Хорал, месса, оратория и реквием сформировались в европейской церковной традиции и долгое время звучали на латинском языке, что объединяло богослужение разных стран.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духовных сочинениях часто встречаются образы Страшного суда, милосердия, прощения, света и вечной жизни. Эти темы помогают музыке говорить о самых важных вопросах человека.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этих жанров характерны строгая композиция, хоровое исполнение и внимательное отношение к тексту. Музыка подчёркивает смысл слов, а не отвлекает от них внешней яркостью.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передаёт своё настроение: в хорале слышны ясность и общая вера, в мессе — торжественный порядок, а в реквиеме — память, скорбь и надежда.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Моцарт: образ прощания в «Реквиеме»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Свечи и тишина перед звучанием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«Реквием» Моцарта часто воспринимается как музыка прощания и памяти. Перед началом звучания легко представить тихий зал, мерцание свечей и внимательное ожидание хора. Такой образ помогает почувствовать серьёзность произведения и его глубокую человеческую искренность.
</a:t>
            </a:r>
            <a:endParaRPr lang="en-US" sz="947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в Dies irae и Lacrimosa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частях Dies irae и Lacrimosa музыка становится особенно напряжённой и взволнованной. Здесь слышны скорбь, молитва и чувство внутренней дрожи, будто человек ищет утешение перед лицом утраты и неизвестности.
</a:t>
            </a:r>
            <a:endParaRPr lang="en-US" sz="1066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свет в конце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трагический характер, «Реквием» не оставляет слушателя в отчаянии. В нём чувствуется надежда на милосердие и спасение, поэтому рядом с тёмным хоровым силуэтом уместен мягкий свет, подчеркивающий достоинство и сосредоточенность.
</a:t>
            </a:r>
            <a:endParaRPr lang="en-US" sz="95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и их смысл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музыкальные приёмы помогают услышать духовный образ и настроение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простые средства — темп, лад, пауза и мелодия — сильно меняют восприятие текста и помогают создать чувство молитвы, света или скорби.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приёмов, типичных для духовной музыки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631" y="2135775"/>
            <a:ext cx="484838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6876" y="2135775"/>
            <a:ext cx="554100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31258" y="2135780"/>
            <a:ext cx="41557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62009" y="2135780"/>
            <a:ext cx="554100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Символы, которые слышатся в музыке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Колокольный звон в духовной музыке напоминает о храме, празднике и призыве к молитве. Он сразу создаёт ощущение торжественности и связи с традицией.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хор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голоса часто ассоциируются со светом, чистотой и радостью. Такое звучание делает музыку лёгкой, воздушной и особенно выразительной в светлых моментах.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регистры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Низкие голоса придают произведению серьёзность, глубину и устойчивость. Они помогают передать скорбь, сосредоточенность и чувство внутренней силы.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интонаций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музыкальные обороты создают ощущение молитвенного движения. Благодаря им слушатель легче узнаёт настроение произведения даже без полного понимания текста.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образу слушателя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текст становится музыкальным переживанием.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звучит духовная музыка сегодня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произведения можно услышать в храмах, на концертных сценах и на фестивалях хоровой музыки. В таких исполнениях особенно заметны сила живого хора и красота общего звучания.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записи и школьные программы делают эту музыку доступной для новых слушателей. Благодаря им произведения Чайковского, Рахманинова и Моцарта продолжают звучать и в наше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сюжеты важны сегодня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духовной музыки говорят о вещах, которые понятны каждому: рождении, выборе, утрате, памяти и надежде. Поэтому они остаются близкими людям разных возрастов.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музыка учит слышать тишину, замечать оттенки хорового звучания и понимать, как звук передаёт чувства. Это развивает внимательность и эмоциональную чуткость слушателя.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Духовные произведения сохраняют культурную память и связывают поколения. Через них можно говорить о самом важном простыми средствами, но с большой внутренней силой.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музыка: когда звук говорит о главном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музыка соединяет слово, мелодию и чувство, помогая человеку задуматься о вере, памяти и надежде. Она остаётся живой частью культуры и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2026-05-25T00:48:25Z</dcterms:created>
  <dcterms:modified xsi:type="dcterms:W3CDTF">2026-05-25T00:48:25Z</dcterms:modified>
</cp:coreProperties>
</file>