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Continuous: два времени для школьных историй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времени, одна английская история: когда что-то обычно, а когда прямо сейчас.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времена помогают рассказывать о себе, школе и жизни вокруг. Одно описывает привычки и факты, другое — действие в момент речи. Для коротких диалогов и упражнений это просто находка.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4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привычки, распорядок и факты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используют, когда действие повторяется регулярно: каждый день, каждую неделю или по расписанию. Это время хорошо подходит для рассказа о привычках и обычном порядке дел.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также выбирают для общеизвестных фактов и коротких утверждений о мире. Такие предложения не описывают один конкретный момент, а сообщают общее, постоянное знание.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и не нравится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Present Simple удобно говорить о вкусах, предпочтениях и привычках человека. Так можно рассказать, что нравится, что не нравится и чем человек обычно занимается.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рядом с этим временем стоят слова always, usually, often, sometimes, never, every day и on Mondays. Они сразу подсказывают, что действие происходит не один раз.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Present Simple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чаще всего используется первая форма глагола: I play, you play, we play, they play. Она выглядит просто и почти не меняется.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she, it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he, she, it к глаголу обычно добавляется -s или -es: he plays, she watches, it goes. Именно эта форма часто вызывает улыбку и маленькие ошибки.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do not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нужны помощники do not или does not: I do not play, he does not play. Они показывают, что действие не происходит.
</a:t>
            </a:r>
            <a:endParaRPr lang="en-US" sz="1168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do и does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do и does ставятся в начало: Do you play? Does she play? Для 4 класса особенно важно внимательно проверять форму he, she, it.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действие прямо сейчас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в момент речи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показывает действие, которое происходит прямо сейчас, в момент разговора. Это как фотография: мы видим, что человек делает именно сейчас.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и для недолгих, временных действий или занятий. Они могут длиться сегодня или в ближайший период, но не описывают постоянную привычку.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стоят now, right now, at the moment, today, look и listen. Эти слова помогают быстро понять: действие идёт на глазах, а не по обычному распорядку.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not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после am, is или are добавляется not: I am not playing, she is not reading, they are not watching TV. Частица not сразу делает предложение отрицательным.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am / is / are ставится в начало предложения: Are you drawing? Is he sleeping? Are they playing? Такой порядок помогает быстро узнать о действии сейчас.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проста: am / is / are + глагол с окончанием -ing. Например: I am drawing, he is sleeping, we are learning. Здесь важны обе части.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Present Continuous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031" y="1443500"/>
            <a:ext cx="301388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говорит о том, что повторяется регулярно: по дням недели, по расписанию или просто обычно. Это время удобно для постоянных действий и привычек.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момент речи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описывает то, что происходит сейчас или временно. Оно помогает показать, что действие можно увидеть прямо в этот момент, словно на живой картинке.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действие может звучать по-разному: She reads books every evening. She is reading now. Выбор зависит от того, что важнее — повторяемость или текущий момент.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двумя временами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время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время по смыслу предложения и словам-подсказкам.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самых заметных подсказок — всегда, обычно, часто, иногда и никогда — сразу показывают повторяющееся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частых сигналов особенно помогают узнать это время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Present Continuous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 и right now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чаще всего указывают, что действие происходит прямо сейчас. Если они есть в предложении, стоит сразу проверить форму am, is или are.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moment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тоже показывает момент речи или временную ситуацию. Она особенно удобна в коротких школьных предложениях, где нужно быстро описать происходящее.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и listen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как маленькие сирены: они будто говорят — посмотри и послушай! После них часто идёт Present Continuous, потому что действие видно или слышно.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today может указывать на временную ситуацию в течение дня. Оно не всегда означает именно этот миг, но часто помогает выбрать Present Continuous.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школьный день идет по расписанию: дети приходят к восьми часам, открывают учебники и садятся за парты. Здесь удобно использовать Present Simple, потому что речь идет о привычном порядке дня и повторяющихся делах.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английского в разгаре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все происходит прямо сейчас: кто-то пишет тест, учитель помогает ученику, а кто-то тихо читает задание у доски. Для таких сцен подходит Present Continuous, ведь действие видно в этот момент.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тоже есть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не заканчивается со звонком. Один ученик читает книгу после уроков, другой готовится к следующему дню, а третий убирает класс вместе с друзьями. В таких историях легко сравнить привычку и действие в процессе.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в двух временах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привычках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спросить о регулярном действии, начинаем с do или does: Do you play tennis? Does she like music? Так вопрос звучит просто и ясно.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действии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происходит прямо в этот момент, помогают am, is, are: Are they drawing? Is he reading? Are you listening? Эти слова сразу показывают время.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сначала стоит do/does, а в Present Continuous — am/is/are. Это маленькая подсказка, которая помогает не перепутать вопрос о привычке и вопрос о текущем действии.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вопросы в двух временах
</a:t>
            </a:r>
            <a:endParaRPr lang="en-US" sz="2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ставим not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Continuous частица not идет после am, is или are: am not, is not, are not. Так легко показать, что действие прямо сейчас не идет.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весь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not, важно не забыть помощника и не поменять слова местами. Тогда фраза звучит правильно: I do not play, She is not reading, They are not watching TV.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 помощника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для отрицания нужны do not или does not. Они стоят перед смысловым глаголом и помогают сказать, что действие не происходит, не случается или не нравится.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потеряться в отрицаниях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he, she, it глагол в Present Simple обычно получает -s или -es. Ошибка He play встречается часто, но правильно говорить He plays, She watches, It goes.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am, is, are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Continuous нельзя оставить глагол один. Фраза She reading выглядит незавершенной, потому что нужно сказать She is reading. Помощник делает предложение правильным.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-ing в привычке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идет о повторяющемся действии, форма с -ing не подходит. Предложение I am go to school every day неверно, потому что здесь нужна обычная форма глагола.
</a:t>
            </a:r>
            <a:endParaRPr lang="en-US" sz="1041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спросить себя: это каждый день или прямо сейчас? Если выбрать время по смыслу, а не по догадке, ошибок станет намного меньше.
</a:t>
            </a:r>
            <a:endParaRPr lang="en-US" sz="10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brush my teeth every morning. Это привычка, которая повторяется снова и снова. Present Simple помогает рассказать о таком постоянном действии без лишних сложностей.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в этот момент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brushing my teeth now. Здесь действие происходит прямо сейчас, поэтому нужен Present Continuous. Слышно почти как зубная щетка торопится на работу.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по расписанию и в процессе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watch cartoons on Saturdays. They are watching cartoons at the moment. Одна фраза говорит о регулярном дне, а другая — о том, что происходит именно сейчас.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за парой: видим разницу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обед, необычный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девочка обычно ест яблоко, потому что это ее привычка. Но сегодня она ест бутерброд, и класс сразу замечает маленькое изменение. Такое сравнение удобно для рассказа: одно время показывает обычное действие, другое — то, что происходит сегодня.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путь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ученик обычно идет в школу пешком, потому что так у него принято. Но сегодня он едет на велосипеде, и это уже другое, временное действие. Present Simple и Present Continuous спокойно живут в одном предложении, как хорошие соседи.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и временное действие рядом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проверки перед ответом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выбрать нужное время и не перепутать форму глагола.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944" y="2770325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 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происходит снова и снова, думай о Present Simple. Это время помогает говорить о привычках, распорядке дня и простых фактах без спешки.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 в процессе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видно прямо в этот момент, выбирай Present Continuous. Оно похоже на фотографию: все происходит здесь и сейчас, а не по расписанию.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себя, когда происходит действие. Если ответ — обычно, бери Present Simple. Если ответ — сейчас, используй Present Continuous. Очень удобно и почти волшебно.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подсказки для памяти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Потренируемся на коротких парах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или сейчас?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play chess every Friday. They are playing chess now. Первая фраза говорит о регулярной игре, а вторая показывает действие, которое идет прямо в этот момент.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и 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reads a comic every evening. He is reading a comic at the moment. Слова every evening и at the moment подсказывают, какое время выбрать, почти как маленький светофор.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сегодняшний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clean the classroom every week. We are cleaning the classroom today. Здесь удобно сравнивать привычное дело и временное занятие, которое случилось именно сегодня.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паре нужно проверить не только смысл, но и глагол. В Present Simple он обычно простой, а в Present Continuous к нему добавляется am, is, are и окончание -ing.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рассказывает о привычках, расписании и фактах, а Present Continuous показывает действие прямо сейчас или временно. Если смотреть на смысл, слова-подсказки и форму глагола, выбрать время становится легко.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времени — два полезных помощника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2026-05-30T09:43:24Z</dcterms:created>
  <dcterms:modified xsi:type="dcterms:W3CDTF">2026-05-30T09:43:24Z</dcterms:modified>
</cp:coreProperties>
</file>