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круг, прямоугольник,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четырьмя фигурами и научимся узнавать их вокруг себя.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прячутся в обычных вещах: в тетради, мяче, двери, окне и даже крыше домика. Посмотрим внимательнее: одна форма может встречаться в самых разных предметах.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 каждый день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четыре стороны, и они одинаковой длины. У него тоже четыре угла, и все они прямые, как аккуратные повороты на углу тетрадного листа.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его можно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легко заметить в шахматной клетке, на плитке и на гранях кубика. Его удобно рисовать по клеточкам, потому что он выглядит очень ровно и аккуратно.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Квадрат: 4 равные стороны
</a:t>
            </a:r>
            <a:endParaRPr lang="en-US" sz="42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квадрат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всегда четыре угла. Все они прямые, поэтому фигура кажется строгой и одинаковой со всех сторон. Ошибиться с ним трудно, если внимательно посмотреть.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фигуры нет длинных и коротких сторон, а все стороны одинаковые, перед нами квадрат. Он похож на ровную рамку и выглядит очень аккуратно.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признак — четыре вершины. Если посчитать стороны, углы и вершины и всё совпадает, квадрат можно смело узнавать среди других фигур.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Круг: без сторон и без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похож на плавную дорожку без поворотов. У него нет сторон, нет углов и нет вершин, поэтому его линия идёт ровно и мягко, как обруч или мяч.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можно увидеть в монете, тарелке, часах и солнце. Его удобно узнавать по закруглённой форме — он будто всегда улыбается без единого угла.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круг отличается от других фигур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может катиться, потому что у него нет острых углов. Фигуры с углами двигаются иначе — им уже не так удобно катиться вприпрыжку.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не нужно считать по сторонам: их у него просто нет. Поэтому он сразу отличается от квадрата, прямоугольника и треугольника.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круга нет углов и вершин. Если фигура совсем гладкая и нигде не «ломается», это важная подсказка, что перед нами именно круг.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особенность помогает быстро узнавать круг среди других фигур. Достаточно посмотреть на форму, и он сразу выдаст себя своей гладкостью.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Прямоугольник: фигура из школы и дома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часто живёт в школьных вещах. Посмотри на тетрадь или книгу — их форма обычно вытянутая, с двумя длинными и двумя короткими сторонами. Такой силуэт легко заметить и быстро запомнить.
</a:t>
            </a:r>
            <a:endParaRPr lang="en-US" sz="2218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на парте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дома прямоугольник тоже не прячется. Двери, окна и экраны часто имеют именно такую форму. Она удобна тем, что выглядит ровно, аккуратно и хорошо подходит для предметов, которыми мы пользуемся каждый день.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и окно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коробка может быть прямоугольной, если у неё длинные и короткие стороны. Тогда она похожа на аккуратный ящичек, в который так и хочется заглянуть. Прямоугольник умеет быть и строгим, и очень полезным.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для сюрприза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3375639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3408539"/>
            <a:ext cx="835200" cy="74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квадрат и прямоугольник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984000" y="44535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посчитать стороны и увидеть, что они одинаковые, это квадрат. Он как будто очень любит порядок и не позволяет ни одной стороне быть длиннее или короче.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2186875" y="3456500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все стороны равны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9710950" y="4453550"/>
            <a:ext cx="79488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тоже четыре прямых угла, но его стороны не все одинаковые. Обычно две стороны длиннее, а две короче, поэтому фигура выглядит вытянутой.
</a:t>
            </a:r>
            <a:endParaRPr lang="en-US" sz="2500" dirty="0"/>
          </a:p>
        </p:txBody>
      </p:sp>
      <p:sp>
        <p:nvSpPr>
          <p:cNvPr id="10" name="Text 5"/>
          <p:cNvSpPr txBox="1"/>
          <p:nvPr/>
        </p:nvSpPr>
        <p:spPr>
          <a:xfrm>
            <a:off x="11030275" y="3441200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стороны бывают разной длины
</a:t>
            </a:r>
            <a:endParaRPr lang="en-US" sz="29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Треугольник: 3 стороны и 3 угла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фигура часто встречается в крыше домика, флажке и кусочке пиццы. Треугольник может быть похож на горку, но его главный секрет всегда один: три и только три.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легко узнать по счёту: у него три стороны, три угла и три вершины. Как бы он ни выглядел — высокий, узкий или широкий — число частей не меняется.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бывают разными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и острый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треугольник вытянут вверх и кажется очень ловким. Он выглядит тонким, но у него всё равно три стороны и три угла.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 вид, одинаковые по 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могут сильно отличаться внешне. Но если внимательно посчитать части фигуры, ошибка сразу исчезает: у любого треугольника их ровно три.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и спокойный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треугольник больше похож на маленькую горку. Он шире, но правило остаётся тем же: три стороны, три вершины, три угла.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Сторона, угол, вершина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— это прямая часть фигуры. По сторонам мы узнаём, где фигура заканчивается и как она выглядит, особенно у квадрата, прямоугольника и треугольника.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появляется там, где встречаются две стороны. Если посмотреть на фигуру внимательно, можно заметить, что углы есть не у всех: у круга их нет.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— это точка, в которой находится угол. У квадрата, прямоугольника и треугольника есть вершины, а у круга их нет, потому что его линия плавная.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фигуры по главным признакам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стороны одинаковой длины, поэтому он выглядит очень аккуратно и ровно. Если фигура похожа на ровную рамку и не имеет длинных или коротких сторон, перед нами квадрат.
</a:t>
            </a:r>
            <a:endParaRPr lang="en-US" sz="2163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— все стороны как близнецы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три стороны и три угла, а у круга нет ни сторон, ни углов. Стоит лишь посчитать признаки, и фигуры перестают путаться даже в весёлой кучке картинок.
</a:t>
            </a:r>
            <a:endParaRPr lang="en-US" sz="2235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 круг — совсем разные характеры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тоже четыре стороны и четыре прямых угла, но две стороны обычно длиннее, а две короче. Поэтому он напоминает книжку, дверь или экран.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— длиннее или шире, но тоже с углами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0" y="2827747"/>
            <a:ext cx="5376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30" y="5947147"/>
            <a:ext cx="5376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0380" y="2827747"/>
            <a:ext cx="5376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0380" y="5947147"/>
            <a:ext cx="5376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легко заметить в клетках тетради, плитке на полу и некоторых окнах. Его ровная форма помогает быстро узнать его среди других предметов.
</a:t>
            </a:r>
            <a:endParaRPr lang="en-US" sz="230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 клетках и плитке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часто встречается в книгах, дверях, экранах и альбомах. У него легко увидеть длинные и короткие стороны, если смотреть внимательно.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в книгах и дверях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напоминает часы, тарелку, колесо и мяч. Его удобно узнавать по гладкой линии без углов и по мягкой округлой форме.
</a:t>
            </a:r>
            <a:endParaRPr lang="en-US" sz="2300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 часах и мяче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можно заметить в крыше домика, флажке и дорожных знаках. Его сразу выдают три стороны и острые уголки, словно маленькая горка.
</a:t>
            </a:r>
            <a:endParaRPr lang="en-US" sz="2300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 крыше и знаках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рисуют фигуры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2069400" y="1828250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Выбираем клетчатую бумагу
</a:t>
            </a:r>
            <a:pPr algn="l" indent="0" marL="0">
              <a:lnSpc>
                <a:spcPct val="130040"/>
              </a:lnSpc>
              <a:buNone/>
            </a:pPr>
            <a:r>
              <a:rPr lang="en-US" sz="959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18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помогают вести линии ровно и не сбиваться. Особенно удобно так рисовать квадрат и прямоугольник, потому что их стороны идут прямо.
</a:t>
            </a:r>
            <a:endParaRPr lang="en-US" sz="2493" dirty="0"/>
          </a:p>
        </p:txBody>
      </p:sp>
      <p:sp>
        <p:nvSpPr>
          <p:cNvPr id="11" name="Text 3"/>
          <p:cNvSpPr txBox="1"/>
          <p:nvPr/>
        </p:nvSpPr>
        <p:spPr>
          <a:xfrm>
            <a:off x="2069400" y="4261550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Строим прямые отрезки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прямоугольник и треугольник рисуют из прямых линий. Сначала ставят точки, а потом соединяют их аккуратными отрезками.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2069400" y="6699350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Замыкаем контур
</a:t>
            </a:r>
            <a:pPr algn="l" indent="0" marL="0">
              <a:lnSpc>
                <a:spcPct val="130040"/>
              </a:lnSpc>
              <a:buNone/>
            </a:pPr>
            <a:r>
              <a:rPr lang="en-US" sz="997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94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стороны соединены, фигура становится готовой. У треугольника получается три стороны, у квадрата и прямоугольника — четыре.
</a:t>
            </a:r>
            <a:endParaRPr lang="en-US" sz="2592" dirty="0"/>
          </a:p>
        </p:txBody>
      </p:sp>
      <p:sp>
        <p:nvSpPr>
          <p:cNvPr id="13" name="Text 5"/>
          <p:cNvSpPr txBox="1"/>
          <p:nvPr/>
        </p:nvSpPr>
        <p:spPr>
          <a:xfrm>
            <a:off x="9855350" y="3145238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4. Проводим плавную линию для круга
</a:t>
            </a:r>
            <a:pPr algn="l" indent="0" marL="0">
              <a:lnSpc>
                <a:spcPct val="130040"/>
              </a:lnSpc>
              <a:buNone/>
            </a:pPr>
            <a:r>
              <a:rPr lang="en-US" sz="953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06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рисуют без углов, одной ровной линией. Важно вести карандаш спокойно, чтобы линия получилась гладкой и похожей на обруч.
</a:t>
            </a:r>
            <a:endParaRPr lang="en-US" sz="24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узнавание фигур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искать фигуры в классе, в учебнике и на рисунках. Это похоже на маленькую охоту за формами: кто быстрее найдёт квадрат, круг, прямоугольник или треугольник?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сортировать карточки по признакам: где есть углы, где их нет, у какой фигуры одинаковые стороны, а у какой — разные. Так внимание работает очень активно.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интересно собирать картинки из фигур и проверять себя вслух. Если назвать стороны, углы и вершины, запоминание идёт легче, а ошибки становятся заметными.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знания о фигурах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помогают понимать схемы, рисунки и простые чертежи. Благодаря им легче замечать форму предметов, сравнивать детали и разбирать, как устроены вещи вокруг нас.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нужны не только на уроке математики. Они помогают узнавать дорожные знаки, школьные предметы, игрушки и мебель, а ещё аккуратно выполнять задания и не теряться в изображениях.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фигур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 не ошибиться — внимательно посмотреть на признаки. Считаем стороны, ищем углы и сравниваем длины сторон, если фигура на них похожа.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могут назвать любой фигурой с острым уголком. Но важно считать всё целиком: у треугольника обязательно три стороны, три угла и три вершины.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иногда путают с овалом, ведь обе фигуры выглядят округлыми. Проверка простая: у круга нет сторон и углов, а его линия идёт плавно, без резких поворотов.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иногда принимают за прямоугольник, потому что у обеих фигур есть четыре прямых угла. Но у квадрата все стороны одинаковые, а у прямоугольника — только противоположные.
</a:t>
            </a:r>
            <a:endParaRPr lang="en-US" sz="248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главных фигур мы учимся различать на этом уроке.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запомнить, что у каждой фигуры свои признаки, а значит, их можно быстро сравнивать и узнавать в заданиях.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сравнения для запоминания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можно представить как домик с ровными стенами и одинаковыми сторонами. Он словно стоит смирно, не вытягиваясь в длину и не становясь ниже других фигур.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15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— аккуратный домик
</a:t>
            </a:r>
            <a:endParaRPr lang="en-US" sz="2715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похож на весёлое колесо или мяч, который совсем не любит углы. Он круглый, мягкий на вид и словно катится даже тогда, когда просто лежит на странице.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— колесо без углов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напоминает маленькую горку или крышу домика, а прямоугольник — длинную книгу или тетрадь. Такие смешные образы помогают быстро вспомнить форму и не перепутать фигуры.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 прямоугольник — горка и книга
</a:t>
            </a:r>
            <a:endParaRPr lang="en-US" sz="26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больше не пугают!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квадрат, круг, прямоугольник и треугольник легко узнать по сторонам, углам и вершинам. Эти знания помогают замечать фигуры вокруг и уверенно рисовать их самому.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2026-05-20T13:23:53Z</dcterms:created>
  <dcterms:modified xsi:type="dcterms:W3CDTF">2026-05-20T13:23:53Z</dcterms:modified>
</cp:coreProperties>
</file>