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на уроке английского языка: зачем нужна устная речь в 9 классе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говорить уверенно, понятно и по делу.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speaking на уроке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в школе — это не только ответы у доски. Это диалоги, пересказ, описание картинки, мини-выступления и обсуждение, где важно использовать язык в живом общении, а не только в тетради.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структурная модель на основе школьной практики speaking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элемента делают ответ понятным и убедительным: содержание, языковая точность и подача.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из них слабый, слушателю труднее понять мысль и оценить ответ справедливо.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8991"/>
            <a:ext cx="4298400" cy="209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speaking на уроке английского языка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устных заданий по английскому языку
</a:t>
            </a:r>
            <a:endParaRPr lang="en-US" sz="1074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устной работы требует своей длины ответа, словаря и степени самостоятельности.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форма, тем больше требуется самостоятельности, связности и точности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Произношение, интонация и ударение в английской речи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даже небольшая неточность в звуке может сделать слово неузнаваемым. Особенно заметны долгие и краткие гласные, а также окончания, которые нужно произносить отчетливо, чтобы фраза звучала естественно и понятно.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решает смысл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ударение помогают показать, что именно важно в сообщении. В короткой фразе меняется смысл, если выделить другое слово, а связное произношение делает речь плавной, как в обычном разговоре у доски.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фраза становится живой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понять устный ответ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факторов, влияющих на понимание устного ответа, по школьной практике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восприятие влияет не только знание темы, но и то, как ученик выстраивает ответ и подает его слушателю.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примеры важнее длинных фраз; слишком быстрый темп заметно снижает понятность.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устного ответа на английском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тему и сразу показать, о чем будет речь. Короткое вступление помогает слушателю понять направление ответа и создает ощущение собранности.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Вступление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две–четыре главные мысли, лучше с примером, фактом или сравнением. Такой объем позволяет раскрыть тему, не перегружая ответ лишними деталями.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Основная часть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повторить главный вывод или выразить личное мнение. Короткое завершение делает ответ законченным и помогает оставить ясное впечатление.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устное высказывание по-английски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школьной подготовке к speaking и устным ответам.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3664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62764"/>
            <a:ext cx="511200" cy="408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ответ на английском убедительным и связным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мыслями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because, for example и finally помогают соединять предложения в единый текст. Благодаря им ответ не распадается на отдельные реплики и звучит логично.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без резких скачков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мысли идут последовательно, слушателю проще следить за ответом. Повторы, резкие переходы и обрывки фраз снижают убедительность даже при хорошем знании языка.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подбирает лексику, тем легче понять смысл ответа. Общие фразы делают мысль размытой, а конкретные слова помогают звучать уверенно и по существу.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ученик действительно понимает тему, а не просто повторяет заученные фразы. Один удачный пример часто объясняет мысль лучше, чем длинное абстрактное рассуждение.
</a:t>
            </a:r>
            <a:endParaRPr lang="en-US" sz="12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в устном ответе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 и спокойные движения показывают, что ученик собран и готов отвечать. Закрытая поза, наоборот, может создать впечатление неуверенности даже при хорошем знании темы.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ответ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ответе у доски невербальные сигналы особенно заметны: класс видит и слышит каждую деталь. Поэтому спокойствие, собранность и уверенное поведение так же важны, как правильные слова.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мимика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жесты и естественное выражение лица делают речь выразительнее. Они помогают подчеркнуть важную мысль, но не должны отвлекать от содержания ответа.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 собеседника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глазами помогает удерживать внимание класса и учителя. Если постоянно смотреть в тетрадь, ответ становится менее живым, а общение — более формальным и затрудненным.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speaking на уроке английского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типичных школьных ошибок в speaking; иллюстративное распределение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не отдельные слова, а привычки, которые ломают понятность ответа и снижают уверенность.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 тренировкой речи: план, темп и звучание часто важнее, чем знание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диалог на английском языке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обозначить тему и вступить в контакт: задать вопрос, ответить на приветствие или коротко согласиться с репликой собеседника.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диалога нужно коротко подвести итог и попрощаться. Уважительный тон, спокойная интонация и отсутствие перебиваний делают общение естественным.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вежливо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реплика неясна, помогают вопросы: Could you repeat that? What do you mean? Они дают время и не дают потерять тему разговора.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мысль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важно реагировать по смыслу: I think so, I agree, I’m not sure. Такие фразы показывают, что ученик слышит и понимает партнёра.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беседу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английских слов и фраз для speaking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приёмы запоминания лексики и речевых моделей
</a:t>
            </a:r>
            <a:endParaRPr lang="en-US" sz="1223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приёмов, которые помогают быстрее вспомнить нужные слова и говорить по-английски увереннее.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speaking полезнее запоминать смысловые опоры и готовые фразы, чем заучивать длинный текст дословно.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спокойного ответа по-английски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последовательности действий при подготовке и начале устного ответа на уроке английского языка.
</a:t>
            </a:r>
            <a:endParaRPr lang="en-US" sz="13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в 9 классе: какие задания встречаются чаще всего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теме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кратко раскрывает заданную тему, приводит 2–3 мысли и завершает ответ выводом. Важно не просто назвать слова по теме, а показать, что мысль связана и понятна слушателю.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задании нужно заметить детали, назвать действия и передать общее впечатление. Хороший ответ строится от видимого к смыслу: что происходит, где это может быть и почему это важно.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Диалог-расспрос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проверяется умение задавать и отвечать на вопросы без долгих пауз. Особенно ценятся короткие, точные реплики, которые поддерживают разговор и показывают, что ученик слышит собеседника.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Мини-монолог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требует заранее продуманной структуры: вступление, основные мысли и завершение. Он помогает увидеть, умеет ли ученик говорить связно, не сбиваясь с темы и не повторяя одно и то же.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и контроль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защите проекта и на контрольных по говорению оцениваются не только слова, но и произношение, логика, темп и уверенность. Это уже не простое воспроизведение, а настоящая устная коммуникация.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удерживают внимание слушателей в устном ответе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приёмов устной речи; учебная интерпретация
</a:t>
            </a:r>
            <a:endParaRPr lang="en-US" sz="1127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смысловые блоки легче воспринимаются, чем длинный монолог. Особенно хорошо работают конкретные детали и пример, который связан с жизненным опытом.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внимание поддерживают ясность и разнообразие речи: они делают ответ живым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75" y="1992189"/>
            <a:ext cx="471300" cy="3770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075" y="1945059"/>
            <a:ext cx="471300" cy="47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00" y="3437714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6900" y="3437714"/>
            <a:ext cx="471600" cy="471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7714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и вежливость в английском общении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речь дружелюбнее и показывают уважение к собеседнику. Такие формулы особенно важны в классе, когда нужно попросить, поблагодарить или принять помощь.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Корректные вопросы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Could you…? и Would you mind…? помогают задавать вопросы мягко и вежливо. Они звучат естественно в диалоге и уменьшают риск показаться слишком прямым.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Уважительное слушание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ответа важно не перебивать и реагировать на сказанное, а не повторять заученную реплику. Вежливое слушание поддерживает беседу и помогает сохранить тему разговора.
</a:t>
            </a:r>
            <a:endParaRPr lang="en-US" sz="1058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особенно полезны в переписке, на онлайн-уроках и при разговоре с людьми из других стран. Они помогают сделать общение понятным и комфортным для всех.
</a:t>
            </a:r>
            <a:endParaRPr lang="en-US" sz="1058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грубых выражений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включает отказ от резких слов и слишком категоричного тона. Даже несогласие можно выразить спокойно, чтобы разговор оставался уважительным и понятным.
</a:t>
            </a:r>
            <a:endParaRPr lang="en-US" sz="1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874" y="349250"/>
            <a:ext cx="1924552" cy="211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874" y="2703750"/>
            <a:ext cx="1924552" cy="211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9650" y="2951600"/>
            <a:ext cx="4037400" cy="188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speaking: как звучать уверенно онлайн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396575" y="1085450"/>
            <a:ext cx="19920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записывает голосовое сообщение, особенно заметны начало и конец фразы. Короткое приветствие, ясная основная мысль и спокойное завершение делают сообщение удобным для прослушивания. Чёткий звук и умеренный темп помогают не терять смысл даже без видеосвязи.
</a:t>
            </a:r>
            <a:endParaRPr lang="en-US" sz="996" dirty="0"/>
          </a:p>
        </p:txBody>
      </p:sp>
      <p:sp>
        <p:nvSpPr>
          <p:cNvPr id="10" name="Text 3"/>
          <p:cNvSpPr txBox="1"/>
          <p:nvPr/>
        </p:nvSpPr>
        <p:spPr>
          <a:xfrm>
            <a:off x="2396575" y="388425"/>
            <a:ext cx="19920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Голосовое сообщение без лишних пауз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96575" y="3478112"/>
            <a:ext cx="19920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онлайн-уроке speaking становится частью обычного общения: нужно смотреть в камеру, говорить достаточно громко и не спешить. Если связь нестабильна, помогают короткие фразы и понятная структура ответа, чтобы собеседник легко уловил мысль.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396575" y="2781088"/>
            <a:ext cx="19920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экране видеоконференции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сильного ответа по speaking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оценки устной речи и учебный контроль speaking
</a:t>
            </a:r>
            <a:endParaRPr lang="en-US" sz="997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ответ по простым признакам: они помогают понять, насколько речь звучит ясно и уверенно.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раскрыта, речь связная и произношение понятное, ответ уже выглядит сильным и 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становится сильнее с каждой тренировкой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на английском развивается шаг за шагом: через короткие ответы, полезные фразы, спокойную подачу и работу над ошибками. Регулярная практика делает речь увереннее и понятнее.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2026-05-31T12:24:47Z</dcterms:created>
  <dcterms:modified xsi:type="dcterms:W3CDTF">2026-05-31T12:24:47Z</dcterms:modified>
</cp:coreProperties>
</file>