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3 классе: 66 часов открытия и практики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66 часов, чтобы говорить, писать и понимать русский язык увереннее.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русский язык в 3 классе так важен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переходят от простого письма к осознанной речи: учатся слышать слово, выбирать проверку, строить предложения и замечать ошибки до того, как они «убежали» в тетрадь.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третьеклассник на уроках русского языка
</a:t>
            </a:r>
            <a:endParaRPr lang="en-US" sz="2341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Третьеклассники повторяют звуки и буквы, работают с ударением и учатся замечать, как звучание слова связано с его написанием. Это помогает читать и писать внимательнее.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разбирают слово по частям, знакомятся с именем существительным, прилагательным и глаголом, а также учатся находить основу предложения и ставить нужные знаки конца.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внимание уделяется тексту: теме, основной мысли, заголовку, абзацам и порядку предложений. Ребёнок учится строить связный рассказ, а не набор отдельных фраз.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Дата, тема и аккуратная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запись в тетради начинается с даты и темы урока. Затем идут упражнения, списывание или проверочная работа. Разборчивый почерк, поля и ровные строки помогают не потерять ни одну букву.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— целая команда помощников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тетрадью лежат ручка, учебник, словарь и закладка. Эти вещи словно маленькие спутники урока: они помогают быстро найти правило, проверить слово и не забыть нужную страницу.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тетрадь показывает, что ученик уважает свой труд. Исправления должны быть понятными, а записи — чистыми. Тогда даже обычное упражнение выглядит как маленькая победа над хаосом.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тетрадь: порядок в каждом задании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урок русского языка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помогает ученику перейти от повторения к самостоятельной проверке.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2049" y="1499146"/>
            <a:ext cx="239175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устная и письменная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звучит в ответах, пересказах и диалогах. Здесь важны чёткое произношение, полные ответы и умение слушать собеседника, не перебивая его раньше времени.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и письменной речи третьеклассник учится выбирать точные слова. Тогда мысль звучит ясно, а не превращается в языковую путаницу с хвостиком из лишних слов.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появляется в тетради, в диктантах, в списывании и коротких текстах. Писать нужно так, чтобы каждое слово можно было прочитать без лупы и догадок.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чтением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лучше говорить и писать: ребёнок замечает образец фразы, запоминает написание слов и легче строит свои ответы, пересказы и небольшие тексты.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и знаки конца предложения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понимает, что предложение выражает законченную мысль. Оно начинается с заглавной буквы и помогает читателю сразу уловить смысл.
</a:t>
            </a:r>
            <a:endParaRPr lang="en-US" sz="1259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Ставим знак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предложения может стоять точка, вопросительный знак или восклицательный знак. Знак подсказывает, как читать фразу: спокойно, с вопросом или с эмоцией.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Читаем и строим сами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третьеклассник находит основу предложения, составляет простые фразы и читает их с нужной интонацией. Тут пунктуация уже не пугает, а помогает.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 Что делает? Какой?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подбирают слова к картинке и замечают, как они помогают описывать предмет, действие и признак. Так обычный мяч вдруг становится ярким, круглым и весёлым героем рассказа.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превращают урок в игру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карточках написаны слова и нарисованы картинки. Ребята сортируют их по группам, называют предметы, действия и признаки, а потом составляют короткие предложения. Получается почти языковой конструктор.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строить речь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02971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96785" y="2186677"/>
            <a:ext cx="199312" cy="31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191027"/>
            <a:ext cx="310200" cy="31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02971"/>
            <a:ext cx="310200" cy="31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слова: корень, приставка, суффикс, окончание
</a:t>
            </a:r>
            <a:endParaRPr lang="en-US" sz="231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главная часть слова. По корню находят родственные слова и понимают, что они связаны по смыслу, будто родственники на семейном фото.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помогает образовывать новые слова. Она часто меняет оттенок значения и делает слово чуть более «ловким».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находится после корня и тоже помогает строить новые слова. Иногда он делает слово ласковым, иногда — обозначает признак или действие.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 у слова в разных формах. Оно помогает связывать слова в предложении и подсказывает, как слово выглядит в речи и на письме.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проверочное слово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проверить написание в словах с безударными гласными и парными согласными.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Орфограммы, которые часто встречаются в 3 классе
</a:t>
            </a:r>
            <a:endParaRPr lang="en-US" sz="2375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непроверяемым словам обращаются по словарю и запоминают их зрительно. Так ребёнок постепенно собирает свой «банк» слов, которые нужно просто выучить без подсказки правила.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закрепляют заглавную букву в именах, кличках, названиях городов и праздников, а также разделительный мягкий знак, который помогает правильно читать и писать слово.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 корне учат подбирать проверочное слово, чтобы услышать звук яснее и не ошибиться при записи. Это один из самых частых орфографических случаев.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в середине и на конце слова проверяют особенно внимательно: важно сравнить звучание и написание, чтобы не пропустить нужную букву в слабой позиции.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 третьем классе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предмет или лицо: кто? что? Третьеклассники учатся находить такие слова в предложении и понимать, о чём именно идёт речь.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обозначает действие: что делает? что сделал? что будет делать? С его помощью предложение становится живым, понятным и по-настоящему движется.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помогает описать предмет: какой? какая? какое? Оно делает речь точнее и выразительнее, словно добавляет словам цвет и форму.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работа и новые слова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слова запоминают не по правилу, а по образцу написания. Поэтому их часто проговаривают, читают по слогам, записывают и повторяют в разных заданиях.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такие слова встречаются в темах о школе, семье, природе и городе. Регулярная работа со словарём помогает находить нужное слово быстрее и писать его без лишних сомнений.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Текст: тема, заголовок, абзац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о чём текст, а основная мысль объясняет, зачем он написан и что автор хотел подчеркнуть. Это помогает читать не просто глазами, а с пониманием.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коротко и точно называет содержание текста. Хороший заголовок подсказывает, о чём пойдёт речь, и иногда даже вызывает интерес, как маленькая загадка.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делит текст на части и показывает смену мысли. Когда ученик замечает абзацы, ему легче пересказывать текст, находить главное и строить собственное высказывание.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исправление ошибок в письменной работе
</a:t>
            </a:r>
            <a:endParaRPr lang="en-US" sz="2405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примерное распределение ошибок в тетрадных работах. Данные условные и используются как учебная иллюстрация для обсуждения самопроверки.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 внимательностью и пропуском деталей. Значит, полезнее не спешить и перечитывать написанное дважды.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типичных ошибок, без использования статистических данных; 2025
</a:t>
            </a:r>
            <a:endParaRPr lang="en-US" sz="12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Диктанты, списывание и самопроверка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Диктант учит слышать слово точно и переносить его на письмо без лишних пропусков. Он показывает, насколько внимательно ученик слушает и как уверенно применяет правила.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Списывание помогает запомнить правильный образ слова, предложения и знаков препинания. При аккуратном списывании глаз и рука работают вместе, как дружная команда.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начинается с перечитывания и сравнения с образцом. Затем ученик ищет пропущенные буквы, заглавные буквы и знаки конца предложения, чтобы исправить всё вовремя.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игре и в чтении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Рифмы, карточки и восстановление предложений делают урок похожим на умную игру. Ребёнок тренируется, даже не замечая, как уже сам ищет верное слово.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работа с 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школьники учатся находить смысл, порядок событий и точные слова. Так текст перестаёт быть набором строк и становится понятной историей.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для третьеклассника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 облегчает проверку и делает тетрадь понятной. Когда строки ровные, а слова читаются легко, сам ученик быстрее находит свои ошибки.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проверять себя развивает орфографическую зоркость. Словарь, чтение вслух и объяснение выбора буквы или знака препинания делают уверенность настоящей, а не случайной.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к буквам помогает замечать то, что легко пропустить с первого взгляда. Иногда одна маленькая буква меняет всё слово, как шапка меняет зимний день.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 задание до конца защищает от лишних ошибок. Если сначала понять, что нужно сделать, потом и писать получается спокойнее и точнее.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третьеклассника на уроках русского языка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повторения и простых заданий ученик приходит к связной речи, грамотному письму и самостоятельной проверке.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66 часов, которые делают речь увереннее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66 часов русский язык становится понятнее и ближе: ребёнок учится читать, писать, говорить и проверять себя. Это хороший старт для грамотной и уверенной учёбы.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2026-05-21T21:34:26Z</dcterms:created>
  <dcterms:modified xsi:type="dcterms:W3CDTF">2026-05-21T21:34:26Z</dcterms:modified>
</cp:coreProperties>
</file>