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Грибоедов: писатель, дипломат, автор одной великой комедии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соединил талант литератора, дипломата и музыканта.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эпоху больших перемен после 1812 года, когда Россия особенно остро искала собственный голос в литературе и театре. Грибоедов показал эту эпоху через живую речь и узнаваемую московскую среду.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и его время: почему он стал важен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13150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35470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учёба и ранние способности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дворянская семья
</a:t>
            </a:r>
            <a:endParaRPr lang="en-US" sz="1749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родился в Москве в 1795 году. Он рос в дворянской среде, где рано привык к хорошему образованию, чтению и уважению к культуре.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пансионе и университете
</a:t>
            </a:r>
            <a:endParaRPr lang="en-US" sz="1777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университетском благородном пансионе и затем в университете. Учёба дала ему широкий кругозор и серьёзную подготовку.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к языкам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юношей он свободно владел французским, немецким и латинским языками. Позднее Грибоедов освоил и восточные языки, что помогло ему в дипломатии.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театр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 занимался музыкой, литературой и театром. Эти интересы развивали его чувство ритма, слух к речи и умение видеть сцену.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память и наблюдательность
</a:t>
            </a:r>
            <a:endParaRPr lang="en-US" sz="1721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отличную память и быстрый ум. Именно эти качества помогли ему замечать детали жизни и создавать точные характеры.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в молодости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пушкинской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портретах Грибоедов выглядит сдержанным и серьёзным. В его облике чувствуется человек, привыкший думать и внимательно наблюдать за окружающими.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воспитание и внутренний собранный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принадлежал к образованному столичному кругу, где ценили хорошие манеры и знание языков. Уже тогда в нём соединялись литература, музыка и первые служебные обязанности.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опыт, который пригодился писателю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Грибоедов начал военную службу, оказавшись в атмосфере Отечественной войны. Этот опыт рано познакомил его с понятием долга и государственной ответственности.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перешёл в Коллегию иностранных дел, где работал с документами, письмами и переговорами. Так он узнал, как устроен официальный мир и его язык.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чиновниками, порядками и служебной иерархией позже помогли ему в «Горе от ума». В комедии точно показаны и речь, и привычки людей службы.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общался с офицерами, чиновниками, литераторами и людьми театра. Он видел, как по-разному они говорят, спорят и оценивают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Петербурге он особенно хорошо изучил светские салоны и разговоры в гостиных. Там быстро становились заметны привычки, мода и отношение к новому.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замечал, как дворяне относятся к службе, образованию и общественному мнению. Эти наблюдения сделали сатиру в его пьесе точной и убедительной.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реальных впечатлений выросли узнаваемые персонажи и ситуации. Поэтому «Горе от ума» звучит не как выдумка, а как живая картина эпохи.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и петербургская жизнь как источник наблюдений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замысел комедии «Горе от ума»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литературных находок и работы над текстом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 и очень точно. Многие фразы запомнились читателям настолько, что стали частью повседневного языка.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Чацкий спорит с миром, где ценят не знания и честность, а связи, осторожность и умение подстраиваться. Из-за этого он оказывается один против большинства.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показывает не только смешные стороны общества, но и его внутреннюю закрытость. Смех здесь помогает увидеть серьёзную проблему: страх перед свободной мыслью.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«Горе от ума»: конфликт ума и косности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короткую жизнь он успел соединить учёбу, службу, творчество и дипломатию. Особенно важными стали годы работы над «Горем от ума».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заняли детство и раннее становление, а самые насыщенные годы пришлись на службу и создание главной комедии.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А. С. Грибоедова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Грибоедова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творческое наследие Грибоедова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литературные и музыкальные работы сложились в единый культурный образ автора.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вошёл в историю прежде всего как драматург, но его талант был намного шире одной пьесы.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А. С. Грибоедове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 и сила афоризмов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писал так, будто герои действительно спорят и шутят в салоне. Благодаря этому речь персонажей звучит естественно, точно передаёт характеры и легко запоминается читателю.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— сильная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много метких реплик, в которых несколько слов передают целую позицию героя. Именно поэтому выражения из пьесы стали афоризмами и вошли в повседневную речь.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литературное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показало богатство живого русского слова лучше многих учебников. Пьеса доказала, что разговорная речь может быть точной, красивой и по-настоящему художественной.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как герой нового типа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отличается от привычных героев своей независимостью: он не соглашается с ложью, не ищет выгодных связей и открыто говорит то, что думает, даже если остаётся один.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был особенно близок молодым образованным людям 1820-х годов. В нём увидели человека чести, который защищает свободу мысли, достоинство личности и право на собственное мнение.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мир, где главным считается спокойная карьера, полезные знакомства и одобрение света, а не честность, знания или самостоятельность.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показывает, что внешнее благополучие в таком обществе часто важнее нравственных правил. Именно поэтому оно вызывает и улыбку, и серьёзную критику.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представители боятся перемен и подозрительно относятся к любому новому взгляду. Им удобнее жить по привычке, чем задумываться о смысле своих поступков.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Фамусовское общество как сатирический образ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официальной публикации «Горе от ума» стало известным литературным событием и получило широкую популярность в образованной среде.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текст завершён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закончил комедию, и она сразу заинтересовала читателей благодаря острому сюжету, точным характерам и смелым наблюдениям.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годы: рукописные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Пьесу переписывали от руки и передавали из круга в круг, потому что напечатать её полностью мешали цензурные ограничения.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комедия стала известной до печати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Грибоедов выполнял поручения, связанные с интересами России, и быстро проявил себя как человек точный, собранный и умеющий работать с важными документами.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общение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дипломатическая работа требовала вежливости, выдержки и умения убеждать. Он должен был внимательно следить за словами, чтобы не нарушить хрупкий разговор между сторонами.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свободно ориентировался в нескольких языках, а это помогало ему понимать собеседников, читать документы и точнее разбираться в политической ситуации на Востоке.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международной политики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Персии дала ему понимание сложных отношений между государствами. Этот опыт показывает, что он был не только писателем, но и настоящим государственным деятелем.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Грибоедов-дипломат на Кавказе и в Персии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Туркманчайский договор 1828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участвовал в подготовке договора, который завершил русско-персидскую войну и закрепил итоги переговоров между сторонами.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это означало важные политические и территориальные преимущества, а её влияние в регионе заметно усилилось после подписания соглашения.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важен, потому что показывает Грибоедова не только автором великой комедии, но и человеком, влиявшим на историю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ранняя смерть прервала и литературные планы, и дипломатическую службу, сделав его одной из самых трагических фигур русской культуры.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Грибоедову, когда его жизнь оборвалась в Тегеране.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С. Грибоедове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писателя, дипломата и автора «Горя от ума».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Грибоедова соединяет литературу, службу и исторические события начала XIX 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Грибоедова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А. С. Грибоедова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остаётся ярким и понятным: многие реплики стали крылатыми выражениями и до сих пор помогают точно выразить мысль.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комедия может говорить не только о смешном, но и о серьёзных вопросах: чести, свободе, службе и человеческом достоинстве.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«Горе от ума» можно увидеть живые характеры и узнать особенности общества начала XIX века, которое Грибоедов изобразил очень точно.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Грибоедов важен ещё и потому, что соединяет литературу с историей, помогая лучше понять свою страну и её культуру.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Грибоедов важен для школьного изучения литературы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Грибоедов: слово, талант и служение эпохе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 оставил в истории не только одну великую комедию, но и пример человека, который умел думать, наблюдать и служить своему времени.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2026-05-23T01:00:34Z</dcterms:created>
  <dcterms:modified xsi:type="dcterms:W3CDTF">2026-05-23T01:00:34Z</dcterms:modified>
</cp:coreProperties>
</file>