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вариантов: как считать возможные исходы в алгебре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быстро считать комбинации в задачах разного типа.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подсчёт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вариантов нужен не только в алгебре, но и в кодах, расписаниях, играх и выборе предметов. Он помогает сравнивать ситуации и быстро находить число исходов без полного перебора всех возможностей.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условия задачи: порядок, повторения, количество шагов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2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расположение элементов имеет значение, то перестановки 12 и 21 считаются разными вариантами. Такая ситуация встречается в кодах, очередях, маршрутах и расстановках, где последовательность меняет результат.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Повторения разрешены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 тот же элемент можно использовать несколько раз, число вариантов заметно увеличивается. Это особенно видно в кодах, паролях и числах, где одна цифра может повторяться в разных позициях.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шагов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выбрать все объекты, а иногда только часть. От этого зависит, применять ли простое умножение, перестановки, размещения или сочетания. Сначала всегда определяют структуру самой задачи.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важен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 только, какие объекты выбраны, а не как они расположены, разные записи могут означать один и тот же выбор. Тогда считают без учёта порядка, как в задачах на команды и группы.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подсчёта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условиям задачи перейти к нужному правилу счёта.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сложения: выбирается один из нескольких вариантов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столовой можно взять суп или салат, но не оба блюда сразу. Если есть 3 вида супа и 2 вида салата, всего получится 3 + 2 вариантов.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один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используют тогда, когда нужно выбрать один вариант из нескольких несовместимых. Если выбранный путь исключает остальные, число способов получают суммированием.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варианты выполняются вместе, правило сложения уже неверно. В таких задачах шаги не заменяют друг друга, а дополняют, поэтому нужно переходить к умножению.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схеме последовательного выбора из условия задачи.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вариантов при последовательном выборе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шаг умножает число исходов на количество доступных выборов. Поэтому даже короткая цепочка действий быстро даёт большое число комбинаций.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выбор приводит к резкому росту вариантов: 2, затем 6, затем 24. Это наглядно показывает силу правила умножения.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вариантов: наглядный способ перечисления исходов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выбирает напиток, а потом — булочку. Каждая первая ветвь делится на несколько новых, и так получается полный список завтраков. Такое дерево удобно, когда важно не пропустить ни одного сочетания.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завтрака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идти через парк или по улице, а затем выбрать один из двух поворотов, дерево помогает увидеть все пути. На схеме сразу понятно, где выбор продолжается, а где заканчивается.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до школы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Куртка, шарф и обувь дают несколько уровней выбора подряд. Ветви дерева показывают, как из одного решения появляется целая цепочка вариантов, которые легко сравнить и проверить.
</a:t>
            </a:r>
            <a:endParaRPr lang="en-US" sz="898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на прогулку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типовым учебным примерам.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подсчёта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выглядящие задачи могут решаться разными правилами. Важно смотреть не на внешний вид, а на условия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 выбора метода — условия задачи: порядок, повторения и число шагов. Именно они определяют ответ.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для небольшого числа объектов количество перестановок быстро становится большим. Это показывает, почему порядок в таких задачах нельзя игнорировать.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способа существует для расстановки четырёх предметов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следует из вычисления 4! = 24.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Факториал: краткая запись произведения от 1 до n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факториала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 числа n обозначают n! и читают как произведение всех натуральных чисел от 1 до n. Эта запись часто появляется в задачах на перестановки и помогает сократить длинные вычисления.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n = 3, получаем 3! = 1 × 2 × 3 = 6. Для 4! выходит 24, а для 7! уже 5040. Даже по этим примерам видно, как быстро растёт результат.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перестановками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расположить все объекты по порядку, факториал сразу даёт число способов. Чем больше предметов, тем сильнее растёт число перестановок, и это легко проверить на маленьких примерах.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замечать рост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Факториалы увеличиваются намного быстрее обычных чисел, поэтому в задачах можно получить очень большой ответ даже при небольшом n. Это помогает понять, почему перебор вариантов становится неудобным.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вычисления: 1! –7!; дата не требуется.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растут факториалы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небольшом увеличении числа объектов значения резко возрастают, поэтому полный перебор вариантов быстро становится неудобным.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Факториалы растут очень быстро: уже после 5! число вариантов увеличивается на порядки.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Размещения: выбирается часть объектов, но порядок важен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выбирают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применяют, когда нужно взять только часть объектов из общего набора. Например, для призовых мест или порядкового списка важна не вся группа, а конкретные выбранные позиции.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3137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человека поменялись местами, получается уже другой результат. Поэтому наборы вида А, Б и Б, А считаются разными вариантами, хотя сами объекты те же самые.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5001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первого места есть несколько возможностей, для второго их уже меньше. Число вариантов получают последовательным умножением, поэтому даже при небольшом наборе ответ может быть довольно большим.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58809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6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Сочетания: выбирается часть объектов без учёта порядка
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команды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используют, когда нужно определить состав группы, а не распределять места. Важно только, кто вошёл в выбор, поэтому перестановка участников не создаёт нового варианта.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без порядка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одни и те же карточки в разном порядке, результат не меняется. Для сочетаний одинаковый состав считается одним вариантом, даже если перечисление элементов различается.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 составу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удобна для задач про кружки, команды и выбор предметов. Она показывает, что порядок нужен не всегда: иногда достаточно знать только сам набор выбранных объектов.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формулам для n = 5, k = 2; дата не требуется.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Перестановки, размещения и сочетания: разные ответы в одной 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числа объектов могут давать очень разные ответы, если меняется смысл выбора и роль порядка.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наборе данных перестановок больше всего, потому что учитываются все позиции.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Повторения в задачах на число вариантов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каждая из четырёх позиций кода может быть заполнена любой цифрой, то повторения разрешены. На первом, втором, третьем и четвёртом месте снова доступны все 10 цифр, поэтому получается 10 000 вариантов.
</a:t>
            </a:r>
            <a:endParaRPr lang="en-US" sz="871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из четырёх цифр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Повторения часто встречаются в кодах, паролях и комбинациях замков. Один и тот же символ может появиться несколько раз, поэтому число вариантов растёт намного быстрее, чем при выборе без повторов.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выбор снова и снова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число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правильное правило подсчёта и проверить ответ по смыслу.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варианты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 — считать одинаковыми варианты, где порядок на самом деле важен. В задачах про места, коды и записи перестановка элементов часто создаёт новый результат.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вместо умножения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шаги выбора идут один за другим, нужно умножать, а не складывать. Например, 2 цвета и 3 формы дают 6 вариантов, потому что каждый цвет сочетается с каждой формой.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дубли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перечислении вариантов легко дважды записать один и тот же исход. Чтобы избежать этого, полезно проверить условие и убедиться, что каждый вариант посчитан только один раз.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забывает, что один и тот же элемент можно использовать несколько раз. Тогда ответ получается меньше, чем должен быть, особенно в задачах про пароли и коды.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задачи и ответы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 один и тот же результат может получаться разными способами подсчёта.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числа в ответах не означают одинаковый способ решения: важно различать правило выбора и смысл задачи.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«Число вариантов»; дата не требуется.
</a:t>
            </a:r>
            <a:endParaRPr lang="en-US" sz="1084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8556" y="3166899"/>
            <a:ext cx="336787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75260"/>
            <a:ext cx="376800" cy="3014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число вариантов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и коды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вариантов помогает оценить число возможных паролей и кодов доступа. Это важно в информатике, потому что показывает, насколько большой может быть комбинация символов.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 пути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дороги, хода в игре или пути между точками нужно учитывать количество возможных направлений. Такие задачи учат быстро сравнивать варианты без полного перебора.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 и конкурсы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расписаниях и конкурсах важно распределить события или участников без конфликтов. Число вариантов помогает проверить, сколько существует способов составить удобный и корректный порядок.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задачи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подсчёт вариантов помогает понять, сколько ходов или комбинаций доступно игроку. Это развивает умение искать решение по структуре задачи, а не случайным перебором.
</a:t>
            </a:r>
            <a:endParaRPr lang="en-US" sz="12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вариантов: считай по смыслу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число вариантов, сначала нужно понять, что именно выбирают, важен ли порядок и допускаются ли повторы. Тогда правило становится ясным, а ответ — точным и проверяемым.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2026-05-29T21:21:07Z</dcterms:created>
  <dcterms:modified xsi:type="dcterms:W3CDTF">2026-05-29T21:21:07Z</dcterms:modified>
</cp:coreProperties>
</file>