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прямой: как по формуле узнать линию на координатной плоскости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Формула, которая сразу показывает положение и наклон прямой.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полезна на практике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помогает точно задавать точки, а уравнение прямой быстро описывает зависимость между величинами: расстоянием, временем, стоимостью и другими изменениями с постоянным шагом.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запись уравнения прямой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уравнение прямой обычно записывают как y = kx + b. Эта форма удобна тем, что сразу показывает, как меняется y при изменении x.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переменные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x и y — координаты точки на плоскости. Если подставить в формулу значения, которые подходят всем точкам линии, получится одна и та же прямая.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уравнение называют линейным, потому что график всегда является прямой линией. По нему можно описывать простые зависимости без лишних вычислений.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записи y = kx + b можно понять, где проходит прямая и насколько она наклонена. Это помогает не только строить график, но и читать его свойства.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буквы в уравнении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буква в записи y = kx + b имеет свой смысл и помогает читать прямую без построения графика.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значениям k и b можно заранее представить, как будет расположена прямая на плоскости.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и координатной плоскости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прямая на координатной плоскости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одной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отметить несколько точек, подходящих к одному уравнению, они окажутся на одной прямой. Это показывает, что вся линия описывается одной формулой.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с осью Oy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(0; 2) на рисунке показывает, где прямая пересекает ось Oy. Именно здесь удобно искать значение b в записи y = kx + b.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координатам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точки (0; 2) и (2; 6) можно связать одной прямой. Подстановка их координат в формулу подтверждает, что каждая из них подходит к уравнению.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прямую по уравнению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выборе точек и проверке их координат по формуле.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для проверки вычислений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4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удобные x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y = 2x + 1 можно выбрать простые значения x: 0, 1 и 2. Так легче проверить вычисления и увидеть закономерность в ответах.
</a:t>
            </a:r>
            <a:endParaRPr lang="en-US" sz="1542" dirty="0"/>
          </a:p>
        </p:txBody>
      </p:sp>
      <p:sp>
        <p:nvSpPr>
          <p:cNvPr id="9" name="Text 3"/>
          <p:cNvSpPr txBox="1"/>
          <p:nvPr/>
        </p:nvSpPr>
        <p:spPr>
          <a:xfrm>
            <a:off x="3179491" y="20105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y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Подставляя значения в формулу, получаем пары (0; 1), (1; 3) и (2; 5). Все точки лежат на одной прямой, значит, вычисления верны.
</a:t>
            </a:r>
            <a:endParaRPr lang="en-US" sz="1542" dirty="0"/>
          </a:p>
        </p:txBody>
      </p:sp>
      <p:sp>
        <p:nvSpPr>
          <p:cNvPr id="10" name="Text 4"/>
          <p:cNvSpPr txBox="1"/>
          <p:nvPr/>
        </p:nvSpPr>
        <p:spPr>
          <a:xfrm>
            <a:off x="6097381" y="2010523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x на 1 значение y возрастает на 2. Таблица помогает увидеть это сразу и понять, как ведёт себя прямая на графике.
</a:t>
            </a:r>
            <a:endParaRPr lang="en-US" sz="154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прямая при разных коэффициентах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видно уже по значениям при одном и том же x: меняется только наклон или положение линии.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k, тем быстрее растёт график; число b сдвигает прямую вверх или вниз.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на основе функций y = x, y = 2x и y = x + 3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941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и отрицательный наклон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 больше нуля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k положительный, прямая поднимается слева направо. Так ведёт себя, например, y = 3x — 1: при росте x значения y увеличиваются.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 меньше нуля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отрицательный, линия опускается слева направо. Пример y = -2x + 4 показывает обратное направление: чем больше x, тем меньше y.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Крутизна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 k, тем круче наклон. Прямая с k = 3 растёт быстрее, чем линия с k = 1, при одинаковых значениях x.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случаи: горизонтальная и вертикальная линии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1261124"/>
            <a:ext cx="40512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вида y = b задаёт линию, у которой все точки имеют одну и ту же ординату. Например, y = 4 проходит параллельно оси Ox.
</a:t>
            </a:r>
            <a:endParaRPr lang="en-US" sz="1460" dirty="0"/>
          </a:p>
        </p:txBody>
      </p:sp>
      <p:sp>
        <p:nvSpPr>
          <p:cNvPr id="9" name="Text 3"/>
          <p:cNvSpPr txBox="1"/>
          <p:nvPr/>
        </p:nvSpPr>
        <p:spPr>
          <a:xfrm>
            <a:off x="4831181" y="1261124"/>
            <a:ext cx="40512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x = a задаёт линию с одной и той же абсциссой у всех точек. Например, x = -2 идёт параллельно оси Oy и отличается от обычной записи y = kx + b.
</a:t>
            </a:r>
            <a:endParaRPr lang="en-US" sz="14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уравнений прямых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записи уравнения определить наклон, положение линии и особые случаи.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уравнения сразу подсказывает, как расположена прямая и где она пересекает ось Oy.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геометрии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уравнение по двум точкам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две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выпишите координаты двух точек, лежащих на одной прямой. Важно выбрать разные значения x, иначе нельзя найти коэффициент наклона по формуле.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коэффициент k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координаты в формулу k = (y2 — y1) / (x2 — x1). Она показывает, насколько быстро изменяется y при изменении x на единицу.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Подберите число b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возьмите одну из точек и подставьте её в уравнение y = kx + b. Так находят b, то есть пересечение прямой с осью Oy.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Запишите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получается уравнение прямой. Для точек (1; 2) и (3; 6) выходит k = 2, а значит, уравнение имеет вид y = 2x.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уравнения по графику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двум заметным точкам на координатной плоскости можно восстановить уравнение прямой.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зависимости стоимости от количества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начинается не с нуля: это показывает стартовую плату, которая не зависит от количества. Далее стоимость растёт одинаковыми шагами.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дополнительная единица увеличивает цену на 30. Такая модель удобна для простых расчётов в быту и задачах с фиксированной оплатой.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Модельный пример, составленный по формуле y = 30x + 50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и пересекающиеся прямые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397850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наклон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двух прямых совпадает коэффициент k, они идут под одним углом. Поэтому такие линии не встречаются и остаются параллельными на всей плоскости.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498884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 b сдвигают прямые вверх или вниз, но не меняют их наклон. Поэтому y = 2x + 1 и y = 2x — 3 никогда не пересекутся.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3599913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коэффициенты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коэффициенты k различаются, прямые обычно пересекаются в одной точке. Чем сильнее отличается наклон, тем заметнее место их встречи на графике.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прямой в задачах движения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равномерном движении путь зависит от времени линейно. Формула s = vt + s0 устроена так же, как y = kx + b, поэтому её легко читать как уравнение прямой.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7033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v играет роль коэффициента наклона: чем она больше, тем быстрее растёт путь. Начальное расстояние s0 соответствует числу b и показывает значение при t = 0.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052446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графику движения можно сразу понять, когда объект начал движение и насколько быстро он удаляется. Такая запись удобна в задачах на поездку, бег и перемещение.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 k влияет на крутизну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удобно брать одинаковые значения x, тогда различие в высоте линий видно сразу без вычислений по всей таблице.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k, тем быстрее растёт y и тем круче прямая. Малый k даёт пологую линию, большой — более резкую.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прямых y = 0,5x, y = x и y = 3x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уравнением прямой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оси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абсциссы x берут ординату y или наоборот. Из-за этого точка подставляется неверно, и уравнение перестаёт соответствовать заданной прямой.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Теряют знак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коэффициент k легко записать без знака минус. Тогда прямая на рисунке будет идти в другую сторону, чем требуется по условию.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b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b читают как любой свободный коэффициент, хотя оно показывает пересечение с осью Oy. Особенно важно помнить об этом, когда x = 0.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составить маленькую таблицу значений и сравнить её с графиком. Если точки не лежат на одной линии, значит, в решении есть ошибка.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формулам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вспомнить, какую формулу использовать в каждой типичной задаче.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формулы описывают одну и ту же прямую с разных сторон: построение, анализ и сравнение линий.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прямой — короткая запись большой идеи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y = kx + b помогает описывать прямую одной формулой, находить её график и свойства, а также решать задачи о движении, стоимости и геометрических зависимостях.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2026-05-29T01:01:10Z</dcterms:created>
  <dcterms:modified xsi:type="dcterms:W3CDTF">2026-05-29T01:01:10Z</dcterms:modified>
</cp:coreProperties>
</file>