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текста: как слова дружат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текст собирается из связанных частей и становится понятным.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знает, из чего состоит текст, ему легче читать, пересказывать и писать свои истории. Порядок предложений, тема и главная мысль помогают словам работать дружно, а не спорить между собой.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строение текста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— это то, о чём он говорит. Это может быть осень, школьный день, котёнок или прогулка в парке.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выбрана верно, все предложения помогают раскрыть именно её. Они не отвлекаются на лишнее и не прыгают в разные стороны.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можно определить по заголовку, по повторяющимся словам и по тому, о ком или о чём идёт рассказ.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тема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весь текст в единый смысл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подсказывает, зачем автор написал рассказ, описание или сообщение и что хотел донести читателю.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заголовок помогает читать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про дождливый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представить серое небо, капли на стекле и человека с зонтом. Короткий заголовок сразу настраивает на историю о погоде и помогает угадать настроение текста ещё до чтения.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про смешного щенка
</a:t>
            </a:r>
            <a:pPr algn="ctr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Услышав такое название, читатель ждёт весёлый рассказ о маленьком непоседе. В воображении появляется пушистый щенок, который тащит тапок, крутится на месте и смешит всех вокруг.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про тайну школьного двора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хочется узнать, что же случилось во дворе: потерялась игрушка, нашли следы или произошло что-то неожиданное. Заголовок работает как маленькая подсказка и будит любопытство.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текст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обычно появляются герой, место или предмет разговора. Читатель сразу понимает, кто действует и где начинается история.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направление мысли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ясно, о чём пойдёт речь дальше. Начало задаёт тон и помогает не потеряться в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вход в основную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вступления текст легко продолжать. У читателя уже есть опора, и он готов узнать главное.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схема: части текста идут в логическом порядке и помогают понять смысл.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основной части текста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именно здесь появляются причины, доводы и пояснения. Благодаря им читатель понимает не только что сказано, но и почему это важно.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рассказывают, что произошло на самом деле. Именно эта часть делает текст интересным и помогает читателю следить за развитием истории.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подробности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основная часть показывает, какой предмет или герой перед нами. Подробности делают картину яркой и понятной, словно она оживает на глазах.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тему полностью, а не намекает на неё. Без неё текст был бы коротким приветствием без самой интересной новости.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закончился удачно, после чтения не хочется спрашивать: «А что дальше?» — потому что ответ уже аккуратно дан.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читатель понимает, что рассказ подошёл к завершению. Здесь часто появляется вывод, итог, совет или спокойная точка в истории.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конец не обрывается резко. Он помогает почувствовать, что всё сказано до конца, а главный смысл уже понятен.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текста завершает мысль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абзацы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один абзац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помогает отделить одну маленькую часть темы от другой. Когда мысль меняется, начинается новый абзац, и текст не превращается в словесный клубок.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становится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абзацами глаза отдыхают, а смысл ловится быстрее. Читатель видит, где начинается новая мысль, и не теряется по дороге к главному.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подхватывает мысль другого, если в них есть общий смысл. Тогда читатель не теряется и легко идёт от одной фразы к следующей.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дружат между собой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часто повторяют важное слово, заменяют его местоимением или добавляют слова-помощники: сначала, потом, поэтому, наконец. Они показывают порядок и связь событий.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«мостиков» текст распадается на отдельные кусочки. А с ними предложения работают вместе, как дружная команда, и рассказ звучит целостно.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предложения помогают не только читать, но и понимать. Читатель сразу видит, что было раньше, что произошло потом и чем всё закончилось.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6275" y="1736750"/>
            <a:ext cx="25650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тексты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рассказывает, что произошло сначала, потом и в конце. В нём события идут по порядку, поэтому читатель легко следит за историей.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 предмет или героя словами. Оно перечисляет признаки, цвет, форму, размер и настроение, чтобы картина стала ясной и живой.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что-то верно, важно или интересно. Сначала звучит мысль, потом причина, а в конце появляется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рассказывают о событиях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 двор вышел мальчик с ведёрком. Потом он полил грядки и позвал сестру помочь собрать ягоды. После этого ребята увидели, как на кусте засияли капли воды, и улыбнулись.
</a:t>
            </a:r>
            <a:endParaRPr lang="en-US" sz="128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классе было тихо, и все готовились к уроку. Затем раздался звонок, и учитель вошёл с большой коробкой. После этого дети узнали, что в ней лежали книги для школьной библиотеки.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бумажного кораблика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девочка пустила кораблик в ручей. Потом вода понесла его мимо камешков и листьев. В конце кораблик приплыл к пруду, и девочка долго махала ему вслед.
</a:t>
            </a:r>
            <a:endParaRPr lang="en-US" sz="12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называет признаки вещи, животного или природы. Оно может сказать, что дом высокий, снег мягкий, а яблоко румяное и сладкое.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описывают героя, называют его внешность, одежду и настроение. Тогда он словно становится рядом с читателем: рыжий кот, весёлая девочка, тихий вечер.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рассуждении называют мысль, которую нужно объяснить. Затем приводят причину: потому что, поэтому, значит. Так читатель понимает не только ответ, но и его основание.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Рассуждение: почему это так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рассуждения обычно делают вывод. Он показывает, к чему привели объяснения, и помогает запомнить главную мысль без лишних догадок.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получился ли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увидеть, есть ли в тексте смысл, порядок и связность.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текста помогают держать мысль в порядке и не сбиваться с дороги.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текста есть начало, основная часть и конец, читать его гораздо легче. Эти части собирают рассказ в стройную и понятную цепочку.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«Строение текста»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котёнок играл с мячиком, пил молоко и устраивался на кресле. Каждое новое действие добавляло подробности к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котёнка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появился маленький котёнок. Он осторожно осмотрелся, будто хотел понять, где ему теперь жить и кто будет рядом.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котёнок стал любимцем всей семьи. История завершилась мягко и радостно, как и положено хорошему тексту.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история про котёнка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строении текста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внезапно меняется тема, читатель теряет нить. Ещё труднее читать, когда предложения стоят без связи и будто спорят друг с другом.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 и тогда, когда конец ничего не завершает. Чтобы исправить текст, нужно выбрать одну тему, выстроить части по порядку и проверить связки между предложениями.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собирается, как пазл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тема, главная мысль, заголовок, абзацы и части текста стоят на своих местах, всё становится понятно. Тогда читать легко, а смысл складывается сам собой.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2026-05-21T19:59:32Z</dcterms:created>
  <dcterms:modified xsi:type="dcterms:W3CDTF">2026-05-21T19:59:32Z</dcterms:modified>
</cp:coreProperties>
</file>