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Римская республика: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Рима от монархии к мощной республике, заложившей основу величия.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привело к созданию Римской республики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царя Тарквиния в 509 году до н.э. римляне устали от царской власти и стремились к совместному управлению. Это стало началом новой эпохи, когда власть разделилась между различными гражданами и институциями.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лидеры ранней республики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представлял собой совет старейшин, решавший ключевые государственные вопросы и формирующий внешнюю политику Рима.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консула ежегодно возглавляли республику, командовали армией и принимали важные решения совместно, чтобы исключить произвол.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Квесторы отвечали за финансы, преторы – за судопроизводство, а ограничение срока в один год не давало укрепиться власти.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Консулы всегда действовали вдвоём, обеспечивая баланс власти и совместное руководство как в мирное, так и в военное время.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консулов и диктаторов в управлении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проводили собрания граждан, следили за исполнением законов и руководили армией во время военных кампаний.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исключительных ситуациях, угрожающих городу, назначался диктатор с полной властью сроком до шести месяцев.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Диктатура служила инструментом быстрого принятия решений без бюрократических задержек в критические моменты.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членов входило в этот влиятельный орган, формировавший политику и стратегию Рима в ранней республике.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Древнеримские исторические хроники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знатных граждан, преимущественно бывших магистратов и патрициев, чьё мнение определяло главным образом государственное развитие.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4573" y="2379169"/>
            <a:ext cx="1228067" cy="9824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542" y="2379169"/>
            <a:ext cx="1228066" cy="9824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657" y="1973529"/>
            <a:ext cx="2212258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граждане, не относящиеся к знатным семьям, часто занимались земледелием и ремеслом, но имели ограниченный доступ к власти.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78626" y="1973529"/>
            <a:ext cx="2212259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представители древних римских родов, владели землей и имели больше прав в политической и социальной жизни общества.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социальные группы Рима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как правящая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контролировали верховные должности и религию, что укрепляло их власть в обществе и государстве. Их доступ к богатствам и землям был практически неограничен.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стремятся к равенству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участвовали в армии и ежедневном труде, но были ограничены в правах. Они постепенно добивались равных возможностей и участия в управлении.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в обществе: борьба патрициев и плебеев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494 год до н.э.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народных трибунов — защитников интересов плебеев с правом вето на несправедливые решения.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Плебейских собраний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система отдельных советов, где плебеи могли голосовать и принимать важные решения.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 плебеев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получили возможность избираться в магистраты и участвовать в законотворчестве, постепенно уравниваясь с патрициями.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борьбы плебеев за права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Плебейских собраний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Плебейские собрания собирались регулярно для выбора народных трибунов, отстаивающих интересы простых граждан.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принимали постановления, способствующие защите прав плебеев и изменению законодательства в их пользу.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собрания стали важным элементом народного самоуправления, укрепляя демократические начала в Риме.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владели большими земельными участками и имели доступ к высшим должностям и религиозным церемониям.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отдельные плебейские семьи обогатились, что начало размывать жесткие социальные границы.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были чаще беднее, несли военную службу и платили налоги, ограниченные в политических правах и участии в религии.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содействовало формированию более сбалансированного общества с постепенным расширением прав граждан.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разделение и его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трибуны: защитники простых граждан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трибуны были избраны для представления интересов плебеев и защиты их прав от произвола патрициев и магистратов на уровне власти республики.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особенностью трибунов была неприкосновенность — никто не мог причинить им вреда, что гарантировало свободу действий при выполнении обязанностей.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 имел право вето на решения сената и магистратов, что позволяло останавливать несправедливые законы и обеспечивать защиту для обычных граждан.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 стало первым официальным сводом законов, который упорядочил права и обязанности римлян.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Древнего Рима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451–450 гг. до н.э. римляне создали первый письменный свод законов для справедливого и единообразного правосудия.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земельный вопрос в республике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было краеугольным камнем экономики Рима, с выращиванием зерновых, винограда и оливок для внутреннего потребления и торговли.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принадлежала патрициям и общинам, однако плебеи нередко имели свои участки или арендовали землю, создавая социальное напряжение.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Нерешённость вопроса перераспределения земли вызывала конфликты, что впоследствии привело к важным социальным реформам и кризисам.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Военную службу могли нести только граждане, разделённые на классы в зависимости от имущественного положения, что влияло на вооружение и обязанности.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её роль в развитии республики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армии составляла тяжеловооружённая пехота, которая эффективно сражалась в плотном боевом порядке, обеспечивая успехи на поле боя.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Завоевательные походы расширяли территории, приносили богатства и способствовали росту престижа Рима как великой державы.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часто превращались в союзников, что укрепляло власть республики и обеспечивало стабильность в завоёванных регионах.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Лация — первого региона за пределами Рима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постепенно расширял своё влияние в Лации, укрепляя контроль над важными поселениями и дорогами. Этот процесс заложил базу для дальнейших военных кампаний.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этрусками — ключевая военная кампания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Этруски были могущественным соседом, но после многих сражений Рим ослабил их влияние, что позволило республике закрепиться на севере полуострова.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самнитских союзов и расширение на юг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с самнитами длились долго, но победы Рима открыли путь к господству в центральной части Италии и установлению новых союзов.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территории: главные этапы завоеваний Рима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ремёсла: основы повседневной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между городом и селом обеспечивала поставки зерна, скота и ремесленных изделий, укрепляя экономическую взаимозависимость.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развивали торговые связи с соседними народами, включая этрусков и греков, что способствовало культурному обмену и росту богатства.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охватывали производство керамики, оружия и сельскохозяйственных инструментов, играя важную роль в обеспечении экономических нужд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божества римлян и их роли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считался верховным богом, Марс — богом войны, Минерва — мудрости. Римляне верили, что эти боги охраняют и направляют республику в её развитии.
</a:t>
            </a:r>
            <a:endParaRPr lang="en-US" sz="103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обряды и культ домашних духов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семья почитала лары — духи предков и дома, совершая жертвоприношения и молясь о благополучии и защите семьи.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религиозные праздники и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республиканский период проводились торжественные праздники, объединяющие граждан, в том числе жертвоприношения и культурные мероприятия возле храмов.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 и общественные праздники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передавалось устно, дети учились у родителей и наставников читать, писать и считать, готовясь к жизни в обществе.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участвовать в общественных собраниях ценилось высоко, развивалось искусство красноречия и убеждения.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ценностями были уважение к старшим, честность в делах, трудолюбие и готовность защищать родину в бою.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ценности формировали гражданскую ответственность и способствовали укреплению римского общества в эпоху республики.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жизненные ценности римлян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республики для Рима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баланса между патрициями и плебеями помогло избежать внутреннего конфликта и укрепило политическую стабильность.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законов и создание институтов развили правопорядок и делали управление обществом более справедливым.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военные кампании и система союзов обеспечили Риму лидирующие позиции на Апеннинском полуострове.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наследие ранней республики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республика заложила основы политической системы, законности и гражданской активности. Её реформы и успехи в войнах создали фундамент для дальнейшего могущества и расширения Рима.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2026-05-10T09:53:20Z</dcterms:created>
  <dcterms:modified xsi:type="dcterms:W3CDTF">2026-05-10T09:53:20Z</dcterms:modified>
</cp:coreProperties>
</file>