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писатель, сатирик, мастер мистики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Гоголя: смех, страх и правда о человеке.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литературе XIX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жил в эпоху, когда литература всё внимательнее всматривалась в реальную жизнь, общественные противоречия и внутренний мир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украинские корни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родился 1 апреля 1809 года в Сорочинцах Полтавской губернии и с детства видел яркую народную культуру Малороссии.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любили театр и сочинительство: отец, Василий Афанасьевич, писал комические пьесы и познакомил сына с литературой очень рано.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песни, предания, обряды и живые разговорные интонации позже стали основой многих его повестей и помогли создать неповторимый художественный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Нежине и первые литературные опыты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1821–1828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учился в Нежинской гимназии высших наук, где изучал словесность, историю, рисование и иностранные языки.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Гимназический театр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участвовал в спектаклях, много читал и наблюдал за людьми, постепенно вырабатывая интерес к характерным деталям и комическим ситуациям.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опыты не принесли успеха, но показали его склонность к сатире, точному наблюдению и вниманию к необычному в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испытание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 и 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1828 году Гоголь переехал в Петербург и столкнулся с холодной столичной жизнью, одиночеством и миром чиновников. Эти впечатления резко изменили его взгляд на человека и общество.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петербургских повестей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родились сюжеты о городе, где за внешним блеском скрываются бедность, страх и равнодушие. Петербург стал у него не просто местом действия, а символом духовной отчуждённости.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737" y="2151250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09" y="2131725"/>
            <a:ext cx="536784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«Вечера на хуторе близ Диканьки» особенными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фантастика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народные поверья и сказочные мотивы естественно соседствуют с бытовыми сценами, создавая мир, где чудо кажется частью повседневности.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1831–1832 годов сразу сделали автора известным: читатели увидели свежий, яркий и необычный взгляд на украинскую жизнь и народный быт.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живая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передаёт характеры через разговорные интонации, шутку и точную деталь, поэтому даже фантастические истории звучат живо и убедительно.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Гоголя и их жанры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позволяли писателю говорить о похожих проблемах с разных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Гоголя повестей, но в каждом жанре он сохраняет сатирический взгляд и интерес к человеку.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произведений из школьной программы по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чиновничьем страхе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уездном городе чиновники ждут проверки и пугаются любого слуха о ревизоре. Их страх сразу показывает, как они привыкли скрывать собственные нарушения.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оказывается случайным гостем, которого принимают за важного чиновника. Он быстро понимает ошибку и начинает пользоваться ею в своих интересах.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в пьесе одновременно разоблачают взяточничество, ложь, трусость и стремление к выгоде. Смех у Гоголя становится способом говорить о серьёзных пороках.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особенно силён: на сцене остаются растерянность и стыд. Комедия превращается в честный разговор о том, как легко обмануться и как трудно признать правду.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произведений Гоголя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в разных жанрах у Гоголя повторяются главные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не меняют главного: Гоголь везде говорит о нравственных проблемах общества и человеческой слабости.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рублей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стояла новая шинель, ставшая для Башмачкина мечтой и надеждой.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повесть «Шинель»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сумма подчёркивает, насколько велика была для бедного чиновника каждая копейка и как хрупко его счастье.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приезда Чичикова к разоблачению аферы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поэмы Н. В. Гоголя показывает, как расчёт и жадность сталкиваются с подозрительностью, а бытовая сделка обнажает духовную пустоту помещичьей России.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и тема героического прошлого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переносит читателя в мир запорожского казачества, где особенно ценятся товарищество, честь и верность общему делу. Личный выбор героев проверяется суровыми обстоятельствами и воинским долгом.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представлен как твёрдый и решительный человек, для которого родина и братство важнее личных чувств. Степь, лагерь, походы и костёр создают образ героической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245" y="2135775"/>
            <a:ext cx="6233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фольклор в творчестве Гоголя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Гоголя часто слышится ритм народной песни. Это делает речь живой, запоминающейся и особенно выразительной для читателя.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приговорки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включал в повествование пословицы, шутливые обороты и устойчивые выражения. Они помогают героям звучать естественно и узнаваемо.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легенды, чудесные события и поверья создают у Гоголя ощущение тайны. Особенно ярко это заметно в ранних повестях.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интонации и точные бытовые детали делают сцены очень объёмными. Благодаря этому смешное и серьёзное у Гоголя звучат рядом.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Гоголя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между собой: в сатире заметны и страх, и смешное, а в исторических и народных сюжетах особенно чувствуется интерес писателя к характеру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общественная сатира и образ маленького человека: именно через них Гоголь чаще всего показывает нравственные проблемы своего времени.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Н. В. Гоголя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ирония и тревога в стиле Гоголя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заставляет смеяться над нелепыми поступками героев, но за комизмом часто скрываются страх, жадность и духовная пустота. Поэтому смешная сцена быстро приобретает серьёзный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гротеск, преувеличение и неожиданные сравнения. Эти приёмы делают персонажей яркими, а события — почти невероятными, хотя они связаны с обычной жизнью.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сочетание смешного и тревожного особенно заметно в «Ревизоре», «Носе», «Шинели» и «Мёртвых душах», где смех постепенно переходит в размышление о человеке.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Н. В. Гоголя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помогают увидеть, как быстро писатель прошёл путь от юности до признания и создал главные произведения за сравнительно короткое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появились в 1830–1840-е годы, когда Гоголь особенно активно работал и быстро стал одним из главных русских писателей.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Н. В. Гоголя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духовные поиски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жизни Гоголь всё больше думал о вере, совести и ответственности писателя. Для него литература становилась не только искусством, но и нравственным служением.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были трудными: усилился внутренний кризис, здоровье ухудшалось, а строгие религиозные переживания делали его взгляды ещё более напряжёнными.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продолжал работать над вторым томом «Мёртвых душ», однако завершить его не смог. Незаконченный замысел стал важной частью его творческой истории.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жизни помогает понять, что за сатирой Гоголя всегда стоял серьёзный разговор о человеке, добре, заблуждении и духовном выборе.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Гоголя остаются важными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увидеть, как литература может быть одновременно смешной, острой и очень точной в изображении человеческих слабостей и общественных недостатков.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и сегодня привлекают сатирическая сила и язык Гоголя: именно они делают его произведения понятными, яркими и запоминающимися.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Н. В. Гоголя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узнают по героям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Хлестаков, Чичиков, Башмачкин и Тарас Бульба давно стали нарицательными образами. По ним легко узнать типы характера, которые Гоголь показал очень точно и убедительно. Эти герои живут не только на страницах книг, но и в театре, кино и школьной памяти.
</a:t>
            </a:r>
            <a:endParaRPr lang="en-US" sz="1195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памятники,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Гоголя носят улицы, библиотеки, театры и музеи. Памятники и мемориальные места напоминают, что его творчество стало частью культурного пространства России и Украины, а портрет писателя узнаётся сразу по строгому, задумчивому облику.
</a:t>
            </a:r>
            <a:endParaRPr lang="en-US" sz="128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продолжает жить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Гоголя постоянно ставят на сцене и экранизируют. Старинная книга в руках читателя или памятник на городской площади напоминают: литература XIX века остаётся живой, если в ней есть сильные характеры и важные вопросы.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Гоголе в культуре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которого читают и сегодня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смешное может раскрывать серьёзные проблемы. Его произведения помогают понять людей, общество и силу русского слова, поэтому они остаются важными и для школьного чтения.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2026-05-23T03:58:27Z</dcterms:created>
  <dcterms:modified xsi:type="dcterms:W3CDTF">2026-05-23T03:58:27Z</dcterms:modified>
</cp:coreProperties>
</file>