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английского языка: -y, -able, -ful, -ous, -al, -ic, -ing, -ive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суффиксов для уверенного чтения и письма.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стоит в конце слова и помогает понять его смысл и роль в предложении. Если распознавать частые окончания, легче читать новые слова, переводить тексты и выполнять задания без лишних ошибок.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суффиксы в английском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-y: значение «имеющий качество»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17468" y="2125648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-y часто превращает основу в прилагательное со значением признака или состояния. Такие слова помогают быстро описать погоду, настроение, звук и внешний вид без длинного объяснения.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2223259" y="2912619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лексике особенно часто встречаются rainy, cloudy, windy, sleepy, funny и noisy. Эти слова легко узнавать в текстах, потому что они описывают привычные ситуации и предметы вокруг нас.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100826" y="3714785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-y можно сказать sunny day, noisy classroom или sleepy child. Такие сочетания часто появляются в упражнениях, где нужно подобрать описание к существительному или понять общий смысл предложения.
</a:t>
            </a:r>
            <a:endParaRPr lang="en-US" sz="1313" dirty="0"/>
          </a:p>
        </p:txBody>
      </p:sp>
      <p:sp>
        <p:nvSpPr>
          <p:cNvPr id="12" name="Text 5"/>
          <p:cNvSpPr txBox="1"/>
          <p:nvPr/>
        </p:nvSpPr>
        <p:spPr>
          <a:xfrm>
            <a:off x="5989192" y="4524561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перед -y согласная удваивается: fog → foggy, sun → sunny. Это важная орфографическая деталь, потому что именно она помогает правильно написать слово в словаре и в тетради.
</a:t>
            </a:r>
            <a:endParaRPr lang="en-US" sz="1313" dirty="0"/>
          </a:p>
        </p:txBody>
      </p:sp>
      <p:sp>
        <p:nvSpPr>
          <p:cNvPr id="13" name="Text 6"/>
          <p:cNvSpPr txBox="1"/>
          <p:nvPr/>
        </p:nvSpPr>
        <p:spPr>
          <a:xfrm>
            <a:off x="7910133" y="5334334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 «какой?» и описывает признак, стоит проверить, не подходит ли окончание -y. Этот суффикс особенно удобен для слов о природе и повседневной жизни.
</a:t>
            </a:r>
            <a:endParaRPr lang="en-US" sz="13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134057"/>
            <a:ext cx="7101300" cy="2589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-y в словах школьной лексики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как -y помогает описывать погоду и повседневные явления.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-y чаще всего помогает передавать признак, связанный с погодой, ощущениями и окружающей средой.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учебной лексики по теме погоды и описания предметов.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-able: значение «можно сделать»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-able показывает, что действие возможно или предмет можно использовать определённым образом. По смыслу он часто отвечает на вопрос: «Что с этим можно сделать?»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-able часто появляется после глаголов. Если основа связана с действием, значение слова становится понятнее: wash → washable, read → readable, break → breakable.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readable, washable, breakable, comfortable и usable. Такие слова часто встречаются в текстах про вещи, удобство, безопасность и повседневные действия.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можно встретить окончание -ible, например possible или visible. Для школьника важно не путать эти формы и запоминать слово целиком, а не только его часть.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показано, что в обзоре представлены три равные группы примеров: от существительных, от глаголов и слова, описывающие качество.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одинаково важны: суффиксы чаще всего помогают создавать прилагательные, которые делают описание точнее.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данного обзора: beauty→beautiful, read→readable, rain→rainy.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суффиксы чаще всего превращают слова в прилагательные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53383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3802" y="4753825"/>
            <a:ext cx="424462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суффикса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-ful обычно показывает, что чем-то «полны» или чем-то «обладают». Оно помогает образовать прилагательные со значением качества, а не действия.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careful, helpful, playful, colourful и hopeful. Эти слова удобны для повседневной речи и часто встречаются в заданиях на чтение и перевод.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оттенок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с -ful звучат мягко и оценочно: helpful учитель, playful puppy, colourful picture. Такой суффикс помогает делать описание более живым и выразительным.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full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 — это отдельное слово, а -ful — часть нового слова. Поэтому careful и full — не одно и то же: одно является суффиксом, другое используется как самостоятельное прилагательное.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-ful: значение «полный, наполненный»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нужный суффикс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сопоставить значение основы и выбрать подходящее окончание.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-ous: слова с ярким признаком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41051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-ous часто образует прилагательные со значением ярко выраженного качества или состояния. Такие слова помогают описать признак заметно и эмоционально.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736900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нередко относятся к людям, настроению, впечатлениям и явлениям. В текстах для школы они помогают точнее передать отношение автора или героя к ситуации.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132752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самым частым словам относятся dangerous, famous, curious, nervous и delicious. Они знакомы школьникам, потому что часто встречаются в учебных текстах, описаниях и диалогах.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7528601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 слова важно запоминать целиком: famous, nervous, curious, dangerous. В похожих окончаниях ошибка заметна сразу, поэтому полезно повторять слово вслух и письменно.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9924450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признак звучит ярко, выразительно и помогает быстро почувствовать настроение текста, стоит проверить, не подходит ли -ous. Этот суффикс делает описание более сильным и заметным.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816149"/>
            <a:ext cx="6463500" cy="23572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окончание -ous усиливает качество и делает описание более выразительным.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-ous помогает передавать заметный признак и часто делает описание более эмоциональным и точным.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лексики и повседневной речи.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-ous: частые примеры и значения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основой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-al показывает, что слово связано с определённым предметом, темой или сферой. Он помогает быстро увидеть, к чему относится признак, и часто делает слово более книжным или учебным.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этому образцу легко запомнить родственные пары: nation — national, music — musical, nature — natural. Смысл основы сохраняется, а новое слово начинает описывать принадлежность или связь.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лексике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-al часто встречаются в заданиях по чтению, в научно-популярных текстах и формальных описаниях. Поэтому этот суффикс особенно полезен при работе с темами природы, культуры и общества.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каждый похожий конец слова является суффиксом -al, поэтому полезно смотреть на значение целого слова. Если оно отвечает на вопрос «какой?», обычно перед нами прилагательное со связью или отношением.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-al: значение «относящийся к»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окончания особенно заметны в словах, которые ученики часто читают, переводят и используют в упражнениях.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полезны для повседневной лексики -y, -ful и -able; более учебный характер имеют -al, -ic и -ive.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1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по тематике урока; условные данные, отражающие частотность повторения в школьной лексике.
</a:t>
            </a:r>
            <a:endParaRPr lang="en-US" sz="914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суффиксы чаще встречаются в школьной лексике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2093" y="2003550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2168" y="2003550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88436" y="4185750"/>
            <a:ext cx="315225" cy="420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-ic: где он встречается чаще всего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-ic часто помогает распознать лексику, связанную с наукой и предметным знанием. В учебных текстах такие слова обычно звучат более официально и точнее передают признак.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Книжный оттенок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с -ic встречаются в учебниках, энциклопедиях и заданиях на чтение. Этот суффикс делает слово более формальным, поэтому его полезно узнавать в длинных текстах.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темах про историю, искусство и культуру -ic помогает образовывать слова, которые указывают на связь с областью знания. Так легче понимать значение без перевода каждого слова.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по корню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суффикс -ic запоминается через пару «основа — прилагательное»: science — scientific, art — artistic. Такой способ помогает увидеть связь между смыслом и формой слова.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-ic и родственные пары слов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показывают, как суффикс помогает образовать прилагательное от основы и связать слово с учебной темой.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-ic помогает создавать прилагательные, которые чаще всего встречаются в учебных и познавательных текстах.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словообразованию.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-ing: действие и признак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 процессе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-ing входит в форму глагола, он показывает, что действие происходит сейчас или продолжается. В речи и тексте это помогает описывать процесс, а не завершённый результат.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Слово-признак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с -ing уже стали прилагательными и описывают предмет или ситуацию: interesting, boring, exciting, surprising. В этом случае они отвечают на вопрос «какой?».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смотреть на всё предложение. Например, in an interesting book слово с -ing обозначает признак, а in is reading — форму действия, происходящего сейчас.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добавлении -ing часто меняется написание основы: в одних словах исчезает немая e, в других удваивается согласная. Это помогает сохранить правильное произношение и чтение.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глагола к слову с -ing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основа при добавлении окончания -ing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-ive: свойство или способность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34476" y="2406651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-ive помогает образовывать прилагательные, которые называют выраженное качество или особое свойство. Такие слова делают описание точнее и подходят для характеристики людей, идей и действий.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2621044" y="3383805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способностью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слов -ive подчёркивает способность что-то делать или создавать: creative, inventive, effective. Поэтому суффикс часто встречается там, где нужно показать результативность или активность.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907613" y="4360959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Полезен в школе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этот суффикс помогает говорить о характере, творчестве и способах решения задач. Он особенно удобен в ответах, где нужно описать ученика, идею или подход.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7194181" y="533811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узнавать в слове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-ive обычно читаются как прилагательные и не требуют сложного перевода по частям. Полезно запоминать их целиком: active, creative, imaginative, effective.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значение окончания и типичный пример для каждого суффикса.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суффиксов в теме образуют описательные прилагательные, которые помогают точнее передавать признак, состояние или связь с основой слова.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словообразованию.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восьми суффиксов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в знакомых словах, где окончания звучат похоже, а написание требует точного запоминания.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проблемные зоны — орфография и выбор между похожими суффиксами; особенно важно проверять удвоение согласной и правильное окончание слова.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по типичным ошибкам в теме словообразования; условные данные.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суффиксами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как подсказки к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замечать суффиксы в словах, английский становится понятнее и предсказуемее. Эти окончания помогают угадывать значение, различать части речи и писать аккуратнее на чтении, тестах и в словарной работе.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2026-05-30T16:04:04Z</dcterms:created>
  <dcterms:modified xsi:type="dcterms:W3CDTF">2026-05-30T16:04:04Z</dcterms:modified>
</cp:coreProperties>
</file>