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становление русского 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превратил русскую драму в театр живой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театр до Островского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сцена во многом держалась на переводных пьесах, водевилях и мелодрамах. Русскому театру не хватало собственных героев, точной речи и правдивого изображения современной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Островского к драматургии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живой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собирал не вымышленные эффекты, а реальные характеры, ситуации и речевые обороты, услышанные вокруг себя.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1823: рождение в Москве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вырос в Замоскворечье, где рано увидел купеческий быт, семейные правила и особенности городской среды.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служба в суде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образование и судебная практика познакомили его с тяжбами, наследственными спорами и столкновениями интересов.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драматургии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стали основой пьес, в которых современная Россия впервые заговорила со сцены естественно и убедительно.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в мире Островского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дало Островскому материал для характеров, диалогов и сюжетов. Здесь он наблюдал купеческий уклад, семейную замкнутость и строгую иерархию, определявшую повседневную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нравы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этот мир становится пространством контроля, расчёта и зависимости. Подробности быта помогают показать не только среду, но и внутреннее напряжение её жителей.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 люди — сочтёмся!» и рождение нового театра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показала, что деньги могут определять не только сделки, но и семейные отношения. Островский сатирически раскрывает мир, где выгодой подменяются доверие и нравственность.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резко выделилась точностью бытовых деталей и живой купеческой речью. Именно эта естественность сделала её важным шагом к реалистической драме.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Цензурный конфликт подтвердил: на сцене появился автор, который не украшает действительность, а показывает её острые противоречия без прикрас.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драматургии Островского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раскрываются через речь, паузы, жесты и поведение. Поэтому они воспринимаются как психологически достоверные и узнаваемые люди.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ввёл в драму разговорную интонацию, пословицы, просторечия и бытовые подробности, благодаря которым сцена стала звучать по-настоящему естественно.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у него рождается не из случайности, а из столкновения характеров, привычек и нравственных правил, укоренённых в обществе.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социальной конкретности и художественной правды сделало его пьесы новаторскими и позволило им сохранить сценическую силу на долгие годы.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произведений А. Н. Островского, XIX век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Островского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от ранних комедий Островский пришёл к признанию как крупнейший драматург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развивалось последовательно и широко: от купеческой комедии к социальным и историческим пьесам.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и конфликт личности со средой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драмы стоит Катерина, которая не может мириться с миром страха, лицемерия и жёсткого контроля. Её внутренний протест делает пьесу особенно напряжённой.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и Дикой воплощают власть патриархального порядка, где внешнее послушание важнее человеческого достоинства. Так раскрывается образ «тёмного царства».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стала не только сильной драмой, но и точным изображением общества, в котором личная свобода сталкивается с давлением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Островского и их 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Островский развивал разные жанры, сохраняя верность правде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Островский исследует одни и те же жизненные силы: власть денег, давление среды и цену человеческого достоинства.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Н. Островского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театр и сценическая история Островского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театр в Москве стал для Островского главным местом сценической жизни. Здесь его пьесы получили прочную репертуарную основу и особое признание зрителей.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сцене особенно ценились точная интонация, внимание к детали и психологическая правдивость. Пьесы Островского помогли укрепить реалистическую актёрскую школу.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сцена драматурга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реалистической игры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требовали от актёров не эффектной декламации, а точного ансамбля, умения слушать партнёра и сохранять естественный ритм живой сцены.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Актёрская школа, выросшая на пьесах Островского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драматургия укрепила на сцене психологическую правду и подготовила новый тип исполнения, основанный на наблюдательности, внутренней мотивации и бытовой достоверности.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средствами становились пауза, интонация и жест: именно через них раскрывались характер, скрытое напряжение и отношение героя к происходящему.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Островский изменил русский театр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личных наблюдений драматурга к новой национальной сценической традиции
</a:t>
            </a:r>
            <a:endParaRPr lang="en-US" sz="16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власть и семья в пьесах Островского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у Островского редко являются просто фоном: они задают правила общения, определяют брак, наследство и даже меру уважения к человеку.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показана как иерархия, где старшие распоряжаются младшими, а дом становится местом давления, страха и вынужденного подчинения.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отношения драматург показывает не только нравы купеческой среды, но и общую зависимость человека от богатства, статуса и чужого мнения.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пьес А. Н. Островского, XIX век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 Островского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подчёркивает, что бытовая драма у Островского связана с вопросами власти и нравственного выбора.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семейный деспотизм и власть денег: именно они чаще всего запускают конфликт и определяют поведение героев.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создание национального репертуара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дал театру тексты, которые отражали русскую жизнь без подражания чужим образцам, поэтому они быстро стали основой постоянного сценического репертуара.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соединяли комедию, драму, сатиру и психологический анализ, что позволяло театру говорить и о повседневности, и о серьёзных общественных вопросах.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устойчивость этих произведений сделала их классикой: их можно было возвращать на сцену снова и снова, не теряя художественной и исторической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признание при жизни и после смерти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1849–1860-е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пьесы привлекли внимание публики и критики точностью наблюдений. Островского начали воспринимать как автора, который правдиво показывает купеческую и мещанскую среду, не сглаживая её противоречий.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и далее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Островского его пьесы окончательно вошли в классический фонд русской литературы и сцены. Они закрепились в культурной памяти и стали частью школьного и театрального канона.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
</a:t>
            </a:r>
            <a:pPr algn="l" indent="0" marL="0">
              <a:lnSpc>
                <a:spcPct val="8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его репутации споры смещались от сюжета к масштабу дарования. Одни критики ценили беспощадную правду, другие упрекали драматурга в жёсткости, но значимость его театра уже не вызывала сомнений.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сценическая речь в пьесах Островского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Островского сделали живую разговорную интонацию полноправным художественным средством: по словам героя сразу слышны его среда, характер, образование и скрытое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его пьесах работает не только как передача смысла, но и как действие: повтор, пауза, обрыв фразы или пословица могут менять силу конфликта сильнее прямого объяснения.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русского театра первой и второй половины XIX века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до Островского и театр после Островского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постепенную корректировку, а качественный поворот: меняются и драматургия, и актёрские требования, и ожидания публики.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превратил театр из условного зрелища в пространство национальной и психологически точной драмы.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произведения остаются в школьной программе и на сцене: они заставляют думать о личной ответственности и цене компромисса.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показывает, как материальный расчёт способен разрушать доверие, любовь и свободу, а значит, помогает увидеть скрытые механизмы человеческого поведения.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у Островского не устарели, потому что связаны не только с историей купечества, но и с универсальными отношениями между человеком и обществом.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говорят о вещах, которые подростки узнают и сегодня: давление семьи, страх ошибиться, зависимость от чужой оценки и борьбу за право выбирать самому.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Островский остаётся современным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театр, который научил видеть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сделал русскую сцену правдивой, национальной и психологически глубокой; его пьесы и сегодня напоминают, что театр может не только развлекать, но и точно объяснять человеческую жизнь.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2026-05-23T11:31:53Z</dcterms:created>
  <dcterms:modified xsi:type="dcterms:W3CDTF">2026-05-23T11:31:53Z</dcterms:modified>
</cp:coreProperties>
</file>