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Bald kommen die Frühlingsferien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весне и каникулах по-немецки.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каникулы на уроке немецкого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третьеклассникам: отдых, игры, прогулки, погода и семья знакомы каждому. На таком материале легко говорить короткими фразами, повторять простые глаголы и быстро запоминать новые слова.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о весне и каникулах
</a:t>
            </a:r>
            <a:endParaRPr lang="en-US" sz="31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Frühling означает весну и сразу задаёт настроение урока. С ним удобно учить короткие сочетания: im Frühling, im Frühling ist es schön, im Frühling blühen die Blumen.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Frühling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 нужна, когда дети рассказывают, с кем проводят каникулы. Здесь особенно полезны короткие сочетания mit der Familie, bei der Familie und zusammen mit der Familie.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Park помогает говорить о прогулках и движении на свежем воздухе. Рядом с этим словом легко использовать выражения im Park, bei schönem Wetter и mit der Familie im Park.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Park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Blume напоминает о первых признаках весны и делает тему яркой. Это слово удобно связывать с картинками, фразами die Blumen blühen и im Frühling gibt es viele Blumen.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Blume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Ferien — это каникулы, время отдыха и небольших приключений. Для 3 класса особенно полезны фразы in den Ferien, bald sind Ferien и in den Ferien spiele ich gern.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Ferien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 картинке становится понятной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светло и спокойно. Дети идут по дорожке, а на небе уже ярко светит солнце. К картинке подходят подписи: die Sonne scheint, die Kinder spielen, bei schönem Wetter.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 в парке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гуляют вместе, смеются и наблюдают за птицами. Изображение помогает понять подписи: die Kinder spielen, die Vögel singen, wir gehen spazieren. Всё выглядит просто и по-весеннему радостно.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прогулки с друзьями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поляне появляются первые цветы, и сразу видно: пришла весна. Рядом можно написать: die Blumen blühen, der Frühling ist da, die Vögel singen. Так слово запоминается почти без усилий.
</a:t>
            </a:r>
            <a:endParaRPr lang="en-US" sz="1175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весенние цветы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делают в каникулы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каникулы дети могут говорить о том, что они делают дома и на улице: ich spiele, ich lese, ich male. Такие фразы короткие, понятные и легко повторяются вслух.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и домашние дела: ich helfe zu Hause, ich räume auf, ich lerne ein wenig. Так дети видят, что каникулы — это не только отдых, но и полезные маленькие дела.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удобно рассказывать о прогулках и движении: ich gehe spazieren, wir laufen im Park, ich fahre Rad. Эти действия хорошо подходят для урока и сразу вызывают знакомые картинки.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и мои каникулы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начинаются спокойно: ребёнок просыпается дома, завтракает и проводит время с родными. Здесь подходят слова die Familie, die Mutter, der Vater и zusammen.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снова собирается вместе, отдыхает и делится впечатлениями. Для рассказа подходят короткие выражения: mit der Familie, zusammen spielen, zusammen lachen.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вместе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можно поехать в гости к Oma oder Opa. Дети играют, помогают и разговаривают с близкими. Так легко использовать фразы bei der Oma и zusammen essen.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 бабушки или дедушки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короткий рассказ по-немецки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очень короткого устного рассказа о весне и каникулах.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весной: слова и фразы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учат простые слова, которые легко связать с картинкой: warm, kalt, sonnig, windig. Эти слова быстро запоминаются, если повторять их вслух и показывать жестами.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соединять слова в короткие предложения: Es ist warm. Es ist sonnig. Es weht der Wind. Такие фразы очень удобны для первого устного ответа на уроке.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идёт дождь, дети могут сказать: Es regnet. Dann nehme ich einen Regenschirm mit. Это помогает связать погоду с одеждой и действиями.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важно не просто назвать погоду, а выбрать нужное слово по картинке или ситуации. Так изучение становится похожим на маленькую игру-угадайку.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900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1750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500220"/>
            <a:ext cx="439200" cy="35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весенней прогулки
</a:t>
            </a:r>
            <a:endParaRPr lang="en-US" sz="3100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Jacke нужна, когда весной ещё прохладно. С ней легко составить фразу: Ich brauche eine Jacke. Такое предложение короткое и очень полезное для повседневной речи.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Jacke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Regenschirm особенно полезен в дождливый день. С ним можно сказать: Ich nehme einen Regenschirm mit. Это простая фраза, которая сразу связывает одежду и погоду.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Regenschirm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Mütze защищает голову в ветреную погоду. Это слово удобно повторять вместе с фразами Es ist windig и Ich setze meine Mütze auf.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Mütze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Schuhe и die Stiefel нужны для прогулки по улице или по влажной дорожке. Фразы Ich trage Stiefel и Ich brauche gute Schuhe легко запомнить.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Schuhe und die Stiefel
</a:t>
            </a:r>
            <a:endParaRPr lang="en-US" sz="1300" dirty="0"/>
          </a:p>
        </p:txBody>
      </p:sp>
      <p:sp>
        <p:nvSpPr>
          <p:cNvPr id="22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Mantel подходит для более холодного дня и помогает говорить о погоде точнее. Ребёнок может сказать: Es ist kalt, ich trage einen Mantel.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Mantel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игры и прогулки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в парке или на школьной площадке дети могут говорить о движении: spielen, laufen, springen, Rad fahren. Короткие фразы вроде Ich spiele Ball и Ich fahre Rad звучат просто и уверенно.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показать жестом, а потом повторить по картинке. Тогда даже самый непоседливый ученик быстро понимает: весной по-немецки можно не только учить слова, но и весело двигаться.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читать на немецком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подходят очень короткие тексты: стихи, мини-диалоги и подписи к картинкам. Они не пугают длиной и сразу помогают узнать знакомые слова о весне и каникулах.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связан с погодой, семьёй, прогулкой или игрой, ребёнок быстрее понимает смысл. Чтение становится не скучным заданием, а маленьким поиском знакомых слов, как в языковой игре.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небольшие рассказы на 3–5 предложений. В них легко встретить слова lesen, das Buch, der Text и die Geschichte, а ещё повторить простые фразы без лишней сложности.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счёт помогает удерживать внимание и легко переходить от слова к картинке, от фразы к повторению. Такие задания хорошо подходят младшим школьникам.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eins до fünf достаточно, чтобы сделать короткие упражнения весёлыми и посильными.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лексика и упражнения для 3 класса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дела дома во время каникул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helfen и aufräumen помогают рассказать о простых домашних делах. Ребёнок может сказать: Ich helfe zu Hause oder Ich räume mein Zimmer auf.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gießen связан с весной особенно удачно: можно поливать цветы дома или на подоконнике. Короткая фраза Ich gieße die Blumen легко запоминается.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ordnen и putzen подходят для описания аккуратной помощи семье. Такие действия понятны детям, потому что они видят их в повседневной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показывают, что каникулы — это не только отдых, но и участие в жизни семьи. Для третьеклассника это хороший повод сказать о себе по-немецки.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дня на каникулах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 привычному распорядку дня и помогает запомнить немецкие глаголы в логичном порядке.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172" y="1474950"/>
            <a:ext cx="2737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972" y="1474950"/>
            <a:ext cx="2737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прогулке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bleibe auf dem Gehweg показывает, где нужно идти во время прогулки. Так дети учат не только слова, но и простое полезное правило поведения.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vorsichtig напоминает, что на улице надо смотреть по сторонам и быть внимательным. Для третьеклассников это понятный ориентир: сначала безопасность, потом уже игры.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gehe bei Grün учит детей переходить дорогу только на зелёный сигнал. Это короткое правило легко связать с повседневной прогулкой и запомнить без труда.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Ich gehe mit einem Erwachsenen помогает проговорить важное правило безопасности. Ребёнок понимает, что на улице лучше быть вместе со взрослыми, а не идти одному.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путешествие на каникулах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каникулах семья собирает рюкзак, билет и тёплую одежду. Потом все садятся в поезд и едут в гости к бабушке. В дороге можно смотреть в окно и повторять немецкие слова про поездку и встречу.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бабушке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каникулы начинаются с небольшого путешествия на машине. Ребёнок берёт карту, садится рядом с родителями и едет на прогулку или экскурсию. После поездки приятно сказать: Wir machen einen Ausflug.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выезд за город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немецкие слова быстрее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запоминаются, когда их не только читают, но и видят рядом с картинкой. Тогда der Park, die Sonne или die Jacke сразу связываются с образом, а не висят в воздухе.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использовать знакомые темы — семью, погоду, прогулку, игру, — новый материал усваивается быстрее. Один и тот же набор слов легко повторять в разных простых фразах и мини-диалогах.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повторение и короткие карточки помогают произносить слова уверенно. Для младших школьников это особенно удобно: можно сказать вместе, показать жестом и тут же повторить без длинных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каникулам по-немецки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перейти от слов к короткому устному ответу, не перегружая младшего школьника.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лексики помогает не теряться на уроке и быстро строить фразы. Это удобная основа для повторения, чтения и маленького устного ответа.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достаточно, чтобы составить простой устный ответ о весне и каникулах.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слов из мини-словарика урока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слова уже работают!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дети могут говорить о весне, каникулах, погоде, семье и прогулках простыми немецкими фразами. Это полезно, понятно и немного похоже на языковую игру.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2026-05-25T04:04:23Z</dcterms:created>
  <dcterms:modified xsi:type="dcterms:W3CDTF">2026-05-25T04:04:23Z</dcterms:modified>
</cp:coreProperties>
</file>