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фигуры и что при этом сохраняется?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фигур в геометрии: основные идеи и виды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преобразования в 9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равенство и подобие фигур, уверенно работать с координатами и решать задачи на симметрию. Она связывает чертежи, вычисления и геометрические свойства в единую систему.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называется геометрическим преобразованием
</a:t>
            </a:r>
            <a:endParaRPr lang="en-US" sz="2494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050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преобразование задаёт способ, по которому каждая точка плоскости получает новое положение. Для всей фигуры это означает переход из одной конфигурации в другую по строгому закону.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050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точек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3182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преобразований помогает сравнивать фигуры, выявлять симметрию и доказывать их равенство или подобие. Это одна из важных идей школьной геометрии.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3182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геометрией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6399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сохраняются расстояния между любыми точками, преобразование относится к движениям. Такие преобразования сохраняют фигуру как геометрический объект, даже если она занимает другое место на плоскости.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6399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фигур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9616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зависимости от вида преобразования могут сохраняться длины, углы, площадь, форма и ориентация фигуры. Поэтому одни преобразования не меняют саму фигуру, а другие только изменяют её размер.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9616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сохраняться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833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фигура называется прообразом, а результат преобразования — образом. Эти термины помогают точно описывать, что было задано сначала и что получилось после выполнения правила.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22833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Прообраз и образ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219" y="1676050"/>
            <a:ext cx="448486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преобразований и их свойства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свойства фигуры сохраняются, а какие могут изменяться при разных преобразованиях.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сохраняют фигуру без изменения размеров, а гомотетия сохраняет подобие, но меняет масштаб.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«Преобразования фигур»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на координатной плоскости
</a:t>
            </a:r>
            <a:endParaRPr lang="en-US" sz="2441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переносе все точки фигуры смещаются на один и тот же вектор. Поэтому фигура остаётся той же самой по форме и размеру, но оказывается в новом месте.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сдвиг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преобразование легко увидеть на картах, схемах и чертежах, где одинаковые объекты просто изображены в разных местах. Примером может служить повторяющийся знак или одинаковые детали узора.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сохраняет длины отрезков, величины углов и площадь фигуры. Значит, он относится к движениям и не изменяет геометрические свойства самого объекта.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плоскости перенос удобно задавать формулой x' = x + a, y' = y + b. Это позволяет строить образ сразу по координатам, не измеряя каждую сторону линейкой.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Координатное правило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сохраняют разные преобразования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свойств сохраняет преобразование, тем ближе оно к движению. Углы сохраняются чаще всего, а ориентация может меняться при отражении.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 свойством оказываются углы; ориентация меняется реже, чем длины и площадь.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преобразований в школьной геометрии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точки на заданный угол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выполняется вокруг выбранной точки, которая остаётся неподвижной. Все остальные точки фигуры движутся по окружностям с центром в этой точке, сохраняя расстояние до неё.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результат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центр и угол поворота, образ можно построить точка за точкой. Это особенно полезно в координатной плоскости и при работе с симметричными чертежами.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не меняет длины отрезков, величины углов и форму фигуры. Поэтому он относится к движениям и позволяет получать равные фигуры, расположенные по-разному.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углы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особенно часто используют повороты на 90°, 180° и 270°. Такие углы удобны для построений, потому что образ можно получить по известным геометрическим правилам.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преобразование фигуры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перепутать правило преобразования и проверить, что именно изменилось.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и зеркальные фигуры
</a:t>
            </a:r>
            <a:endParaRPr lang="en-US" sz="313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как пример оси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бабочки левая и правая части выглядят почти одинаково, если провести ось по телу. Каждая точка одной стороны имеет зеркальную пару на другой стороне, поэтому рисунок кажется уравновешенным и цельным.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 чертеже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осевой симметрии точка и её образ находятся по разные стороны от оси на одинаковом расстоянии. Отрезок между ними перпендикулярен оси, а сама фигура сохраняет размеры и форму.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 орнаментах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Зеркальные элементы часто встречаются в буквах, листьях, архитектурных узорах и декоративных композициях. Такая симметрия делает изображение аккуратным, ритмичным и легко узнаваемым.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и поворот на 180°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точек и центр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центральной симметрии точка и её образ лежат по разные стороны от центра и находятся от него на одинаковом расстоянии. Центр играет роль точки, вокруг которой строится вся фигура.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сохраняет длины, углы, площадь и форму фигуры. Поэтому оно относится к движениям и не изменяет геометрический облик объекта, а только меняет его расположение.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пол-оборота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Центральную симметрию можно представить как поворот на 180° вокруг одной точки. После такого поворота каждая точка оказывается на противоположной стороне, но на той же линии через центр.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часто используется в узорах, чертежах и построениях. Её удобно замечать в фигурах, которые совпадают сами с собой после поворота на 180°.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преобразования выглядят в координатах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формулам легко строить образ фигуры без линейки и транспортира: достаточно знать правило для каждой точки.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преобразований есть чёткое координатное правило, но характер изменения координат у них разный.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теме «Преобразования».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свойства фигуры сохраняются при разных преобразованиях, а какие могут изменяться.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сохраняют фигуру целиком, а гомотетия сохраняет подобие, но меняет масштаб и площадь.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свойств преобразований в школьной геометрии.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преобразований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86775"/>
            <a:ext cx="387900" cy="34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гомотетии больше 1, фигура становится крупнее. Все её стороны и расстояния от центра растут в одинаковое число раз.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коэффициенте от 0 до 1 фигура уменьшается, но остаётся похожей на исходную. Форма не искажается, меняется только масштаб.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пропорции сторон при гомотетии не меняются. Поэтому две фигуры можно сравнивать как подобные, даже если их размеры различны.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помогает читать карты, выполнять чертежи и создавать модели. Она нужна там, где одно изображение должно быть точной уменьшенной или увеличенной копией другого.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Гомотетия: главные идеи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повторить один мотив с помощью переноса, получается ровный ряд узора. Так строят бордюры, кайму на ткани и декоративные полосы на керамике. Повторение делает рисунок понятным и аккуратным, а ритм сразу заметен глазу.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 из одного элемента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2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часто используют, когда нужно уравновесить левую и правую части изображения. Поэтому симметрия так заметна в бабочках, витражах и узорах на фасадах. Зеркальный порядок создаёт ощущение спокойствия и завершённости.
</a:t>
            </a:r>
            <a:endParaRPr lang="en-US" sz="988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Зеркальная композиция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75" y="3720675"/>
            <a:ext cx="24864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помогает строить розетки, звёздчатые узоры и мозаики, где один фрагмент повторяется вокруг центра. В архитектуре это видно в куполах, решётках и декоративных вставках. Такие композиции выглядят цельно и торжественно.
</a:t>
            </a:r>
            <a:endParaRPr lang="en-US" sz="943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 декоре и архитектуре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симметрия и повторение создают красоту
</a:t>
            </a:r>
            <a:endParaRPr lang="en-US" sz="30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преобразования в жизни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идеи работают в задачах, рисунках, природных формах и технических моделях. Это делает тему особенно наглядной.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встречаются почти везде, потому что помогают описывать порядок, повторение, масштаб и симметрию.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разделу «Преобразования».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вид симметрии или преобразования
</a:t>
            </a:r>
            <a:endParaRPr lang="en-US" sz="274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признакам, которые помогают отличить основные преобразования на плоскости.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преобразований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050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и центральная симметрия похожи по названию, но устроены по-разному. В первой есть ось отражения, а во второй — центр, вокруг которого фигура как бы поворачивается.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050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два вида симметрии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3182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полезно сравнить образ с исходной фигурой по ключевым признакам: равенству сторон, углов, ориентации и масштаба. Это помогает быстро найти неточность.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3182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результат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6399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координатами важно внимательно менять знаки. Особенно часто путают отражение относительно осей и поворот на 180° вокруг начала координат.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6399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знаках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39616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Гомотетия сохраняет углы и форму, но не сохраняет длины. Поэтому нельзя считать её движением: фигура остаётся похожей, но становится больше или меньше.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9616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гомотетию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2283300" y="2504975"/>
            <a:ext cx="1251900" cy="14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повороте и отражении расстояния между точками не меняются. Ошибка возникает, когда ученик принимает новое положение фигуры за изменение её размера.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2283300" y="1909700"/>
            <a:ext cx="1251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Считают, что всё меняется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 в координатах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 и то же правило преобразования меняет координаты точки без измерений на чертеже.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преобразование имеет своё правило записи координат, поэтому образ можно построить точно и быстро.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«Преобразования на координатной плоскости».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преобразования нужны при решении задач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доказывать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помогают показать равенство и подобие фигур без длинных вычислений. Достаточно увидеть, что одна фигура переходит в другую по известному правилу.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замечать симметрию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элементы легче сравнивать и строить. Это удобно в геометрических чертежах, когда нужно найти ось, центр или повторяющийся фрагмент.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работать на координатной плоскости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координатных задачах преобразования позволяют получить ответ по формуле. Это сокращает вычисления и помогает избежать лишних построений.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собирать сложные фигуры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Перенос, поворот, отражение и гомотетия позволяют составлять сложные рисунки из простых частей. Такой приём часто встречается и в школьных, и в олимпиадных задачах.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Преобразования, которые соединяют всю геометрию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показывают, как фигуры меняются по точному правилу. Они связывают симметрию, координаты, чертежи и реальные объекты, а знания о них нужны для подобия и построений.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2026-06-03T14:34:38Z</dcterms:created>
  <dcterms:modified xsi:type="dcterms:W3CDTF">2026-06-03T14:34:38Z</dcterms:modified>
</cp:coreProperties>
</file>