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Земельная и военная реформы в Риме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пытался справиться с бедностью и нехваткой солдат?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накануне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II–I веках до н. э. Рим вел непрерывные войны, а старые порядки уже не помогали. Крестьяне разорялись, земля уходила к богатым, а армии требовались новые люди и новые правила.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стала важной проблемой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завоеваний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 в Рим стекались добыча, деньги и рабы, но бедные граждане почти не выигрывали от этого. Земельный вопрос только обострялся.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латифундий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землевладельцы расширяли большие хозяйства — латифундии — за счет мелких участков. Так у крестьян исчезала земля, которая кормила их семьи.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крестьян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своего поля люди теряли постоянный доход и были вынуждены покидать деревню. Многие отправлялись в города, где работа находилась не всегда.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бедные горожане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появлялось все больше обедневших римлян, зависевших от случайных заработков и помощи. Это создавало напряжение и в обществе, и в политике.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Тиберий Гракх и закон о земле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Тиберий Гракх предложил ограничить размеры общественной земли, которой пользовались богатые римляне, и вернуть часть участков государству. Затем землю должны были получить бедные граждане, потерявшие свои хозяйства.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знати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встретили жесткое противодействие сенаторов и крупных землевладельцев. Спор о земле быстро перерос в острый политический конфликт и привел к насилию.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реформ Гаем Гракхом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дело Тиберия продолжил его брат Гай Гракх. Он снова поднял вопрос о земле и попытался сделать помощь бедным римлянам более устойчивой и организованной.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Гракхи и первая земельная реформа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001696"/>
            <a:ext cx="4894200" cy="26990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меры земельной реформы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реформы, их цель и отношение противников.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была направлена на помощь бедным и сохранение крестьянских хозяйств, но затрагивала интересы богатых собственников и сената.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 реформах братьев Гракхов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земельной реформы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вмешалось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Гракхов показали, что власть может вмешиваться в земельные дела ради решения общественных проблем, а не только защищать интересы богатых.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споров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выступлений Гракхов противостояние между народными трибунами и сенатом стало заметно резче. Земельный вопрос превратился в важную политическую тему.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не исчезла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попытка реформы была важной, бедность и нехватка земли в Риме сохранились. Недовольство среди простых граждан продолжало расти.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армии Рима тоже нужны были изменения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служба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войны затягивались на годы, поэтому солдаты подолгу не возвращались домой. Для крестьянина это означало, что поле оставалось без заботы и постепенно приходило в упадок.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Разоренные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хозяйства слабели, все меньше людей могли сами себя содержать и служить по старым правилам. Армия теряла привычную основу — независимых землевладельцев.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хватало бойцов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подходящих солдат сокращалось, а войны Рима продолжались. Государству требовалось больше воинов, чем могла дать старая система набора.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новый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военную силу, Риму пришлось искать иной способ комплектования войска. Старые правила уже не соответствовали реальным задачам республики.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старого войска к новой армии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 хозяйственный кризис привел к реформам Гая Мария и изменил римскую армию.
</a:t>
            </a:r>
            <a:endParaRPr lang="en-US" sz="15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Гая Мария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Марий начал принимать в армию не только землевладельцев, но и бедных римлян без земли. Это резко расширило число людей, которые могли служить.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набор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Таких граждан называли capite censi — людьми, у которых почти не было имущества. Для них служба в армии становилась редкой возможностью получить поддержку и будущее.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Capite censi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получали одинаковое оружие, обучение и жалованье от государства. Благодаря этому легион становился более организованным и лучше готовым к длительным походам.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вооружение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службы воины рассчитывали на поощрение, чаще всего на землю от своего командира. Поэтому их верность все сильнее связывалась с полководцем.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после службы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старой и новой системы набора в Риме, эпоха Гая Мария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изменился римский легион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сделала войско доступнее для бедных граждан и сняла часть нагрузки с разоренных землевладельцев.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усилила армию, сделав ее более профессиональной, но одновременно усилила личную зависимость солдат от командиров.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 вооружение армии после реформ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солдаты проходили одинаковое обучение, поэтому лучше понимали команды и действовали согласованно. Это помогало легиону не терять строй и быстрее выполнять распоряжения во время боя.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 делился на более мелкие части, которые можно было перестраивать в зависимости от местности и хода сражения. Такая гибкость делала римское войско особенно удобным для долгих войн.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вооружение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 снаряжение чаще выдавались не самим воином, а государством. Благодаря этому даже бедные граждане могли служить, не тратя свои последние средства на экипировку.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службы, постоянные учения и строгая дисциплина усиливали боеспособность армии. Римские воины стали лучше подготовлены и могли выдерживать тяжелые походы и осады.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дала Риму военная реформа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армия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стала более долгой и постоянной. Рим получил большое, хорошо обученное войско, способное вести войны далеко от Италии и расширять границы государства.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солдат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войны и разорение крестьянских хозяйств уменьшили число людей, способных служить по старым правилам. Риму требовались новые источники пополнения армии.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Гая Мария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армию начали принимать бедных граждан без земли. Государство снабжало их оружием и платило жалованье, что сделало службу доступнее.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и новая армия Рима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Древнего Рима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реформы изменили состав армии, обеспечение солдат и их цели службы.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сделала армию более доступной и профессиональной, но одновременно усилила личную зависимость солдат от командиров.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Земельная реформа была ответом на разорение крестьян. Она должна была вернуть часть участков тем, кто потерял источник дохода и был вынужден покидать деревню.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для бедных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реформа решала другую проблему: старый способ набора уже не давал Риму достаточно солдат. Государству требовалась армия, которую можно было быстро пополнять.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новые воины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реформы показали, что прежние правила больше не подходили к жизни огромного государства. Риму приходилось менять землю и армию, чтобы справляться с новыми задачами.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старых порядков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были связаны земельная и военная реформы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298" y="3119225"/>
            <a:ext cx="2519956" cy="202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1073" y="3119225"/>
            <a:ext cx="2519956" cy="202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для бедных римлян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обедневших граждан реформы были шансом снова получить землю и не зависеть от случайного заработка в городе. Они поддерживали тех, кто обещал помочь простому народу и дать возможность служить в армии.
</a:t>
            </a:r>
            <a:endParaRPr lang="en-US" sz="119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Полководец и его солдаты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все сильнее доверяла своему командиру, потому что именно он мог наградить воинов после службы. Так полководцы получали заметное влияние и становились важными фигурами в политической борьбе.
</a:t>
            </a:r>
            <a:endParaRPr lang="en-US" sz="119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сената под угрозой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Сенаторы и крупные землевладельцы опасались потерять влияние, земли и привычные привилегии. Поэтому многие из них выступали против перемен и старались остановить реформаторов.
</a:t>
            </a:r>
            <a:endParaRPr lang="en-US" sz="119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поддерживал реформы, а кто сопротивлялся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«Земельная и военная реформы в Риме»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результаты реформ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кризис не возник внезапно: он накапливался постепенно и затронул землю, армию и политическую жизнь Рима.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помогли решить часть проблем, но усилили новые противоречия и сделали борьбу за власть острее.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реформы привели к новым конфликтам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командиру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все чаще связывали свою судьбу не с государством, а с полководцем, который обещал им награду. Это меняло саму основу римской армии и политики.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 в политике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командира есть преданные ему воины, он может влиять не только на сражения, но и на решения в Риме. Так армия становилась инструментом борьбы за власть.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гражданским войнам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разные полководцы начали опираться на собственные войска, споры между ними стали опаснее. В I веке до н. э. это помогло разгореться гражданским войнам.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в истории Рима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Появилась профессиональная армия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уже не возвращался к старому ополчению землевладельцев. Новая армия стала постоянной опорой государства и продолжала играть важную роль в дальнейшей истории.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Земельный вопрос не исчез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реформ в Риме оставалось неравенство между богатыми и бедными. Поэтому спор о земле снова и снова возвращался в политическую жизнь.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изменили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Гракхов и Гая Мария показал, что перемены в земле и армии затрагивают весь Рим. Они могут усиливать страну, но и создавать новые трудности.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и имена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поэтапно шли земельные преобразования и военная реформа в поздней Римской республике.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шли последовательно: сначала попытка решить земельный кризис, затем перестройка армии как ответ на нехватку солдат.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реформ поздней Римской республики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реформ в Риме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Гракхов и Гая Мария попытались ответить на бедность, разорение крестьян и нехватку солдат. Они усилили Рим, но одновременно обострили борьбу за власть и приблизили кризис республики.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2026-06-01T01:43:56Z</dcterms:created>
  <dcterms:modified xsi:type="dcterms:W3CDTF">2026-06-01T01:43:56Z</dcterms:modified>
</cp:coreProperties>
</file>