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Д. Яснов и «Чудетство»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слов, юмора и маленьких чудес.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Давидович Яснов — поэт и переводчик, писавший для детей с особой теплотой. Его стихи короткие, звучные и очень живые: их хочется читать вслух, улыбаться и замечать красоту языка.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Яснов: поэт, который играет со словом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соединяет два слова — «чудо» и «детство». Уже в нем слышится игра, загадка и радостное настроение, которое сразу настраивает на необычное чтение.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книге привычные вещи показываются по-новому: буквы словно шалят, предметы оживают, а обычный день становится похож на маленькое открытие и веселое приключение.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точно передает дух сборника: здесь детство связано не только с возрастом, но и с умением удивляться, смеяться и видеть чудесное рядом.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называется «Чудетство»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Яснова особенно заметны простые детские радости: игра, прогулка, дом, школа, игрушки и знакомые звуки. Все это показано так, будто вокруг скрыто маленькое чудо.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замечает то, что взрослые часто пропускают: смешную тень, шорох листьев, необычную форму облака или забавное слово. Именно такие детали делают мир ярким и живым.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ребенка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276" y="2013314"/>
            <a:ext cx="190784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Яснова легко слушать вслух: в них много ритма, рифмы и музыкального звучания, поэтому строки запоминаются почти как песенка.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любит повторять звуки и слова, соединять их в неожиданные сочетания. От этого стихотворение начинает играть и двигаться, как веселая игра.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понятна младшим школьникам, потому что она ясная, короткая и радостная. В ней есть юмор, фантазия и уважение к детскому взгляду.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стихов Яснова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встречаются необычные рифмы и слова-сюрпризы. Они не просто украшают текст, а помогают почувствовать, как поэзия умеет звучать и удивлять.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передает шорох, топот, шепот, смех и бег. Благодаря этому строки словно оживают, а сам язык становится почти главным героем стихотворения.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особенно интересно читать вслух и по ролям. Тогда лучше слышны ритм, настроение и веселая игра, из которой рождается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 и звукопись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Чашка, которая словно улыбается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Яснова даже чашка может выглядеть не просто предметом, а почти живым героем. Она словно участвует в игре и по-новому привлекает внимание. Такое изображение помогает детям увидеть, что чудо можно заметить даже на кухне.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лестница и ветер становятся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вещи у поэта вдруг получают характер: окно как будто смотрит, лестница ведет куда-то важное, а ветер не просто дует, а действует. Из таких деталей возникает веселая, немного сказочная картина обычной комнаты.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как маленькое чудо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Яснова всегда мягкое и светлое. В его стихах никто не обижается, а улыбка рождается из неожиданного слова, забавного поворота или озорного взгляда на привычное.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веселая интонация особенно подходит детям: она не пугает и не спорит, а приглашает к игре. После этих строк остается хорошее настроение и легкая улыбка.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там, где предметы, звуки или слова ведут себя не совсем обычно. От этого текст становится живым, а читателю хочется перечитать его еще раз и заметить новую деталь.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стихах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стихотворение-игра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поэтической игры в стихах Михаила Яснова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Яснова особенно важны дружба и общение. Герои радуются встречам, делятся впечатлениями и по-детски легко входят в веселую игру слов и ситуаций.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делает каждое стихотворение маленьким открытием. Ребенок хочет понять, как устроен мир, почему предметы ведут себя необычно и откуда берется смешное слово.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Шалость и домашний уют тоже входят в мир книги. Здесь есть знакомые комнаты, игрушки, семейные разговоры и то теплое чувство, когда все рядом и понятно.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 Яснова — это время первых открытий. Мир кажется огромным, загадочным и очень интересным, поэтому даже обычный день может стать настоящим чудом.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детства в книге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Михаила Яснова дождь, снег, ветер и солнце не просто описаны: они словно участвуют в действии, меняют настроение строки и помогают ребенку услышать движение мира вокруг.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Временам года в книге тоже доверено многое: они шуршат листвой, хрустят снегом, пахнут летом и делают знакомый двор или парк чуть-чуть волшебным и очень живым.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Яснова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объем текста помогает сразу удержать мысль и не терять ритм при чтении.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повтор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рифмы работают как подсказки для памяти и делают стихотворение похожим на песенку.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 читают голосом, ритм становится яснее, а строки запоминаются быстрее и почти сами 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легко запоминаются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сразу рисует картину: предмет, настроение и даже оттенок света становятся понятными без долгих объяснений.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выразительные сравнения передают бег, шорох, кружение и создают ощущение, будто стихотворение само движется.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слово может сделать строку веселой, теплой или удивленной — и читатель это сразу чувствует.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Яснова слово не только называет предмет, но и играет с ним, открывая красоту родной речи.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хочется рассматривать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все немного шевелится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выходит во двор и замечает, что старая лестница будто подмигивает, а кошка ведет себя как важная хозяйка. Рядом взрослый улыбается этому маленькому чуду, и обычный день становится похож на веселую сказку.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компания в одной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собираются ребенок, игрушечный зверек и неожиданный выдуманный герой, который говорит совсем не по-обычному. Все спорят, шутят и удивляются, а комната кажется живой, шумной и очень доброй.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оживают в стихах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замечать необычное в самом обычном: в окне, ветре, игрушке или слове. Именно из таких деталей рождается чувство удивления.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играть с языком можно умно и бережно: рифма, звук и повтор помогают думать, а не только смеяться.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Яснова приучают уважать детский взгляд на мир и понимать, что чтение может быть не обязанностью, а радостным открытием.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«Чудетство»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короткие и ясные, поэтому их легко читать, слушать и не терять смысл даже с первого раза.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ритма и звучных рифм, а значит, его удобно запоминать и повторять вслух без скуки.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и языковые находки вызывают интерес к словам и помогают внимательнее слушать каждую строчку.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близки младшим школьникам: дом, школа, игры, природа и маленькие повседневные открытия знакомы каждому ребенку.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подходит эта книга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книги светлое, подвижное и чуть озорное настроение. В ней чувствуется радость, улыбка и удивление перед тем, как по-новому зазвучит знакомое слово.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чтение похоже на маленький праздник: яркие образы, веселые повороты и живой ритм делают каждую страницу похожей на добрую игру.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«Чудетства»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внимательного чтения помогает увидеть, как у Яснова звук, ритм и смысл работают вместе.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Яснов умеет соединять игру и смысл так, что веселая строка остается точной и выразительной, а не просто забавной.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юмор всегда добрый, а фантазия — внимательная к деталям; поэтому даже маленький сюжет звучит живо и запоминается надолго.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«Чудетство» показывает детство как время радости и открытий, когда слово может удивить, рассмешить и сделать мир ярче.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черты поэзии Яснова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«Чудетство» — радость видеть мир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Михаила Яснова учит замечать чудо в привычных вещах, слушать звучание слов и с улыбкой открывать поэзию. Для второклассников это особенно близко и увлекательно.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2026-05-24T04:00:08Z</dcterms:created>
  <dcterms:modified xsi:type="dcterms:W3CDTF">2026-05-24T04:00:08Z</dcterms:modified>
</cp:coreProperties>
</file>