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 о берёзке, доме и заботе перед сном.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«Берёзонька скрип, скрип…»: русская колыбельная для чтения в 2 классе
</a:t>
            </a:r>
            <a:endParaRPr lang="en-US" sz="253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колыбельная и откуда она взялась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это песня, которую поют малышу перед сном. Она жила в устной традиции, переходила от взрослых к детям и сохраняла тепло семейной памяти. Э. В. Померанцева записывала такие тексты для книг и уроков.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— песня для сна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очень тихо и ровно, будто сама старается не потревожить сон. В ней нет резких слов и громких восклицаний, поэтому её легко слушать вечером.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повторяются отдельные слова и строки. Повтор помогает удерживать спокойный ритм, а ещё делает песню понятной и запоминающейся даже маленькому слушателю.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колыбельной — доброе отношение к ребёнку. Она несёт домашнее тепло, ласку и желание убаюкать без страха, суеты и лишних забот.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берёзки в народной песне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легко представить даже второкласснику: тонкий ствол, нежные ветви, окно, тёплый свет. Всё вместе создаёт ощущение мирного сна, когда за окном уже наступил тихий вечер.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 в русской культуре — светлый и очень близкий образ. В колыбельной она словно стоит рядом с домом и хранит вечернюю тишину, мягко покачиваясь в спокойном воздухе.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225" y="1863430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98700" y="1845400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повторяются слова «скрип, скрип»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7355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звуков делает песню ровной и размеренной. Она словно раскачивается вместе с люлькой, и ребёнок легко улавливает спокойный, убаюкивающий ритм.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85225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«скрип, скрип» напоминают тихое движение люльки. Кажется, будто кроватка слегка качается, а песня повторяет её плавный, сонный ход.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896900" y="22257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звучит ласково и нежно, без спешки и шума. От него возникает чувство заботы, как будто рядом находится близкий человек, который бережно укачивает малыша.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в колыбельной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колыбельных часто появляются уменьшительные слова: берёзонька, люлечка, деточка. Они звучат мягко и по-домашнему, словно взрослый говорит очень бережно и с любовью.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делают песню особенно тёплой. Даже простые слова в них приобретают ласковое звучание и помогают почувствовать заботу, внимание и спокойствие, которых ждут перед сном.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создают доверительную интонацию. Ребёнок слышит не просто текст, а добрый голос, который будто укрывает его тишиной и обещает: всё хорошо, можно засыпать.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колыбельная помогает успокоиться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звучание песни и движение люльки ведут ребёнка к спокойному сну.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ребёнок, когда слышит такую песню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голос взрослого сразу создаёт ощущение близости. Ребёнок понимает: рядом есть тот, кто заботится о нём и не оставит одного в тишине вечера.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звучание песни помогает расслабиться. Когда слова повторяются ровно и мягко, становится легче отпустить дневные впечатления и настроиться на отдых без тревоги.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колыбельной нет шума, споров и суеты. Поэтому она словно укладывает не только в люльку, но и в тёплое, доверчивое настроение, из которого легко уснуть.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Люлька и качание в старинном доме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Деревянная люлька у тёплой стены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избе тихо потрескивает огонь, а рядом медленно покачивается деревянная люлька. От мягкого света на стенах появляются спокойные тени, и всё в комнате словно подстраивается под сон малыша. Такую сцену легко представить в колыбельной.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уже ждут ночи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убрали лишнее, лампа светит негромко, а в комнате царит порядок и тишина. Люлька слегка движется, будто повторяет дыхание дома, и это движение помогает ребёнку успокоиться. В такой картине сразу чувствуется вечернее тепло и забота.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«берёзка» сразу вызывает светлый образ русской природы. Оно помогает увидеть тонкое дерево рядом с домом и почувствовать тихий вечер, который уже готовит всё вокруг ко сну.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«скрип» передаёт не шум, а едва слышное движение. Благодаря ему песня становится живой: кажется, что люлька мягко покачивается в полной тишине.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«люлька» напоминает о заботе и домашнем уюте. В нём слышится старинный уклад, где сон ребёнка берегли, а вечер был временем покоя и ласки.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«сон» и «тишина» завершают картину очень спокойно. Они делают песню похожей на тихий свет в окне: простую, ясную и удивительно тёплую.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признаки колыбельной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спокойно и негромко. Мягкий голос не пугает ребёнка и сразу настраивает на отдых.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 и звуков помогают песне двигаться плавно, будто люлька тихо качается из стороны в сторону.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без резких скачков постепенно уводит к тишине, поэтому песню легко слушать перед сном.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1669892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83125" y="3427866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17725" y="1588838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7525" y="3152300"/>
            <a:ext cx="194700" cy="19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колыбельные важны в семье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1225350" y="14843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в семье как знак заботы. Её поют из поколения в поколение, и в ней слышится тёплый домашний голос, который ребёнок узнаёт и ждёт.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352750" y="32423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народной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учат слушать мелодию родного языка. В них легко запоминаются повторяющиеся слова, а вместе с ними — народные интонации, которые потом остаются в памяти надолго.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5285550" y="141251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любви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взрослый говорит с малышом ласково и спокойно. Добрые слова помогают почувствовать защиту, близость и внимание, без которых трудно уснуть.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225350" y="2975975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с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колыбельную ребёнок слышит образы берёзки, тишины, вечера и дома. Так народная речь открывает красоту простых картин, понятных даже самым маленьким.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как знакомый символ русской природы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Берёзка у окна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тонкая берёза будто стоит на страже тишины. Её светлый ствол заметен даже в сумерках, а ветви легко представить рядом с окном. Такой образ делает колыбельную особенно спокойной и домашней.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у дороги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Одинокая берёзка у деревенской дороги сразу напоминает о родной природе. Её белый ствол и тонкие ветви видны издалека, поэтому ребёнку легко представить эту картину и почувствовать тихий вечерний покой.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колыбельная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показывает, что добрые слова действительно успокаивают. Она учит слушать тихий голос, замечать ласку и доверие, которые помогают ребёнку чувствовать себя в безопасности.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увидеть красоту простых вещей: вечернего окна, веток за стеклом, мягкого света, тихого дома. В ней нет спешки, зато есть внимание к каждому спокойному мгновению.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напоминает, как важна забота в семье. Она учит, что любовь можно передать не громкими словами, а ровным ритмом, тёплой интонацией и терпеливым повтором.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народная песня сохраняется в памяти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колыбельной от домашнего исполнения к записи в сборнике фольклора.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В. Померанцева и сохранение народных песен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59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устного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В. Померанцева изучала фольклор и внимательно записывала тексты, которые жили только в устной памяти людей.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5733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книгу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Записанные тексты попадали в сборники и помогали школьникам знакомиться с народной поэзией на уроках чтения.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19675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жанров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сохраняла колыбельные, приговорки, сказки и другие произведения, чтобы они не исчезли вместе со старыми рассказчиками.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727063" y="1710030"/>
            <a:ext cx="20763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для будущих поколений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собирателям фольклора старинные песни не теряются и продолжают жить в книгах, а значит, и в памяти читателей.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картина, которая подходит к колыбельной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лампа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тёплой комнате горит мягкая лампа, на стенах лежат спокойные тени, а за окном темнеют ветви дерева. Такая картина помогает услышать тихий голос колыбельной и почувствовать уют дома.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готовый ко сну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всё становится медленнее: никто не спешит, не хлопает дверьми и не шумит. Тихий свет, спокойные цвета и неподвижные предметы создают настроение, очень близкое к песне перед сном.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колыбельная отличается от других песен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нужна не для игры и не для праздника. Её главная задача — убаюкать ребёнка, поэтому в ней слышны мягкость, спокойствие и очень ровное звучание.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почти нет быстрых движений и громких восклицаний. Вместо этого песня повторяет знакомые слова, чтобы слушатель постепенно успокаивался и не отвлекался на шум.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так, словно её шепчет сама ночь. Тихая мелодия, ласковая интонация и отсутствие резких звуков помогают почувствовать тепло, безопасность и сонное настроение.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песни могут быть весёлыми, игривыми или торжественными, а колыбельная всегда очень домашняя. Она передаёт заботу, как тёплое одеяло, которое аккуратно укрывает малыша.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берёзка, скрип, люлька, сон, тишина и забота сразу рисуют спокойную картину и помогают песне легко запомниться.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колыбельной «Берёзонька скрип, скрип…»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создают образ тихого вечера, дома и заботы.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«Берёзонька скрип, скрип…» запоминается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колыбельная остаётся в памяти благодаря повтору, ласковым словам и образу берёзки. Она звучит тихо, тепло и по-домашнему, словно добрый вечерний шёпот.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2026-05-24T07:08:30Z</dcterms:created>
  <dcterms:modified xsi:type="dcterms:W3CDTF">2026-05-24T07:08:30Z</dcterms:modified>
</cp:coreProperties>
</file>