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треугольников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стороны и углы по известным данным.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требуется решать треугольник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появляются, когда известна только часть данных фигуры. В них сочетаются свойства треугольника и вычисления с углами, а результаты нужны в измерениях, строительстве и навигации, где прямой доступ к объекту часто невозможен.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треугольника и обозначения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любого треугольника есть три стороны, и именно они чаще всего измеряются в задачах. Для удобства стороны обозначают буквами a, b и c, чтобы использовать короткие и понятные формулы.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6440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угла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Каждой стороне соответствует противоположный угол: стороне a — угол A, стороне b — угол B, стороне c — угол C. Такое обозначение помогает не путать элементы при подстановке в формулы.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36650" y="3602626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треугольника всегда равна 180°. Это одно из главных свойств фигуры: оно позволяет находить недостающий угол, если известны два других.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691050" y="3602626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обозначения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a, b, c и A, B, C нужны для записи теорем синусов и косинусов. Без них было бы трудно быстро и точно оформить решение треугольника.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13045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имеет три вершины, в которых сходятся его стороны. В чертежах вершины тоже обозначают буквами, чтобы можно было точно указать, какой угол или сторона рассматривается в задаче.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6922" y="1294002"/>
            <a:ext cx="2730700" cy="16933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сторонам и углам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50" y="1782600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сторонам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имеет три равные стороны, равнобедренный — две равные, а разносторонний — все стороны разные. Эти признаки помогают быстро понять, какие свойства фигуры можно использовать.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98350" y="3553951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важно не только знать длины сторон, но и понимать, какой угол им соответствует. Именно связь противоположных сторон и углов лежит в основе формул.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264408" y="3553951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схемы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полезно сразу подписывать вершины, стороны и углы. Тогда легко увидеть, какие элементы лежат напротив друг друга, и не ошибиться при выборе теоремы.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129368" y="3553951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треугольников встречаются в задачах по измерениям и построениям. Поэтому умение распознавать их по рисунку экономит время и делает решение более уверенным.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30450" y="1782600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углам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Остроугольный треугольник имеет все углы меньше 90°, прямоугольный — один угол 90°, а тупоугольный — один угол больше 90°. От вида треугольника зависит удобный способ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959897"/>
            <a:ext cx="5139684" cy="1836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решения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данные уже известны и какая формула подходит в каждом случае.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зависит от набора известных элементов: сначала определяют, какие данные есть, затем подбирают формулу, которая дает недостающий угол или сторону.
</a:t>
            </a:r>
            <a:endParaRPr lang="en-US" sz="76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треугольника, теоремы синусов и косинусов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 как первый шаг решения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третий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два угла треугольника, третий находят вычитанием из 180°. Это самый быстрый способ продолжить решение, потому что все три угла становятся известны.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углах 52° и 61° третий угол равен 67°. Проверка проста: 52° + 61° + 67° = 180°. Такой шаг часто открывает путь к дальнейшим вычислениям.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формулам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третий угол найден, можно применять теорему синусов. Она позволяет вычислять стороны, если известна хотя бы одна сторона и все углы треугольника.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синусов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она полезна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особенно удобна, если известны одна сторона и два угла. Тогда сначала находят третий угол, а затем по пропорции вычисляют остальные стороны треугольника.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стороны и угла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показывает, что длина стороны зависит не сама по себе, а вместе с соответствующим углом. Поэтому при решении важно не перепутать, какая сторона лежит напротив какого угла.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треугольнике отношение стороны к синусу противолежащего угла одинаково: a/sin A = b/sin B = c/sin C. Это и есть формулировка теоремы синусов.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синусов помогает не только в учебных задачах, но и при измерениях на местности. Она удобна там, где напрямую измерить все стороны нельзя, а углы можно определить.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отношений по теореме синусов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значения равны, поэтому на графике столбцы одинаковой высоты. Это показывает, что теорема связывает стороны и углы одним постоянным отношением.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отношение сохраняется, можно находить неизвестную сторону через уже известную пару «сторона — противолежащий угол».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синусов для любого треугольника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любой стороны треугольника можно записать формулу вида c² = a² + b² − 2ab cos C. Аналогичные записи существуют и для других сторон.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нужна, если известны две стороны и угол между ними, либо все три стороны. Она особенно полезна в не прямоугольных треугольниках.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неизвестной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две стороны и угол между ними, формула сразу дает третью сторону. Это делает решение коротким и удобным, когда требуется построение или проверка.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угла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заданы три стороны, теорему косинусов используют наоборот: сначала находят один угол, а затем переходят к остальным вычислениям по другим формулам.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теоремы косинусов с теоремой Пифагора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C равен 90°, то cos 90° = 0. Тогда из общей формулы сразу получается c² = a² + b², как в теореме Пифагора.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405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работает для любого треугольника, а не только для прямоугольного. Поэтому её можно считать расширением известного школьного правила на более широкий случай.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6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помогает увидеть, что новые формулы не появляются случайно. Они продолжают уже знакомые свойства и делают решения задач более универсальными.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действий: от записи известных данных до проверки результата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Случай: известны два угла и одна сторона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23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третий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вычитают сумму двух известных углов из 180°. Так получают третий угол, а затем проверяют, что все углы треугольника действительно дают 180°.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5772" y="2303573"/>
            <a:ext cx="2205000" cy="20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Применить теорему синусов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известен один угол и одна сторона, остальные стороны удобно находить по теореме синусов. Она связывает каждую сторону с противолежащим углом.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851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однозначный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случае решение обычно единственное: после нахождения третьего угла все остальные элементы вычисляются без выбора между несколькими вариантами.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Случай: известны две стороны и угол между ними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косинусы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позволяет сразу найти третью сторону, потому что известны две стороны и угол между ними. Это основной шаг в данном случае.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остальные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третьей стороны можно определить остальные углы. Для этого используют теорему синусов или снова обращаются к теореме косинусов.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 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набор данных часто встречается в черчении, измерениях и построении фигур, где известны длины двух сторон и угол между ними.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Случай: известны три стороны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23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один угол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заданы все три стороны, сначала находят любой угол по теореме косинусов. Это даёт опору для дальнейших вычислений и проверки.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5772" y="2303573"/>
            <a:ext cx="2205000" cy="20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остальные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угла остальные можно вычислить по теореме синусов или по другим формулам косинусов, выбирая самый удобный путь решения.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851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существования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случай помогает убедиться, что треугольник с такими сторонами существует, а затем использовать его параметры для нахождения площади и других величин.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методы чаще используются в разных типах данных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исходные данные ведут к разным приёмам решения. На практике важно не запоминать только формулы, а быстро узнавать подходящий случай по условию задачи.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даны углы, чаще помогает сумма углов и теорема синусов; если есть две стороны и угол между ними, удобнее теорема косинусов.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случаев по теме «Решение треугольников»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Мини-примеры вычислений по формулам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как один и тот же треугольник решается по-разному в зависимости от исходных данных.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известных величин определяет выбор формулы: сначала анализируют данные, затем выполняют вычисления без лишних шагов.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формулам темы «Решение треугольников»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25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или два варианта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две стороны и угол напротив одной из них, иногда получается один треугольник, иногда два, а иногда решения не существует.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51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бывает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одного угла одинаков для двух углов: острого и тупого. Поэтому по найденному значению приходится проверять оба возможных варианта.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03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внимательная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сравнивают длины, углы и условие задачи. Если данные не согласуются, треугольник построить нельзя.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04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случай особенно полезен для тренировки аккуратности: важно не только вычислить, но и понять, сколько ответов допускает условие.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Неоднозначный случай при использовании теоремы синусов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через две стороны и угол между ними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две стороны и угол между ними, площадь находят по формуле S = ½ ab sin C. Она работает без построения высоты.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405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расчёт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подставляют длины сторон, затем значение синуса угла. Так можно сразу получить площадь треугольника в нужных единицах.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6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фигурой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показывает, что площадь зависит не только от сторон, но и от их взаимного наклона, то есть от угла между ними.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и типичные ошибки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сумму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первым делом убеждаются, что сумма всех углов равна 180°. Это самый простой способ заметить ошибку в решении.
</a:t>
            </a:r>
            <a:endParaRPr lang="en-US" sz="1178" dirty="0"/>
          </a:p>
        </p:txBody>
      </p:sp>
      <p:sp>
        <p:nvSpPr>
          <p:cNvPr id="13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пары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должна стоять напротив своего угла. Если перепутать обозначения, теоремы синусов и косинусов дадут неверный результат.
</a:t>
            </a:r>
            <a:endParaRPr lang="en-US" sz="1151" dirty="0"/>
          </a:p>
        </p:txBody>
      </p:sp>
      <p:sp>
        <p:nvSpPr>
          <p:cNvPr id="14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верные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 смешивать градусы и радианы, а также не округлять числа слишком рано. Иначе погрешность быстро возрастает.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095463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существование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некоторых наборов данных треугольник не существует. Поэтому важно заранее сравнить условия задачи с геометрическими ограничениями.
</a:t>
            </a:r>
            <a:endParaRPr lang="en-US" sz="1151" dirty="0"/>
          </a:p>
        </p:txBody>
      </p:sp>
      <p:sp>
        <p:nvSpPr>
          <p:cNvPr id="16" name="Text 6"/>
          <p:cNvSpPr txBox="1"/>
          <p:nvPr/>
        </p:nvSpPr>
        <p:spPr>
          <a:xfrm>
            <a:off x="4913415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ход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 помогает увидеть, где именно возникла ошибка, и делает ответ понятным даже при длинных вычислениях.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становятся понятнее, когда есть план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решать треугольники по данным, выбирать нужную формулу, находить стороны, углы и площадь, а главное — проверять ответ и избегать ошибок.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2026-06-03T11:51:03Z</dcterms:created>
  <dcterms:modified xsi:type="dcterms:W3CDTF">2026-06-03T11:51:03Z</dcterms:modified>
</cp:coreProperties>
</file>