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И.С. Тургенева: ночь у костра, деревенские мальчики и красота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летней ночи — пять мальчиков у костра и живая картина природы.
</a:t>
            </a:r>
            <a:endParaRPr lang="en-US" sz="31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«Записки охотника» показал жизнь русской деревни без прикрас. Тургенев умел видеть в крестьянах живых, разных людей. «Бежин луг» особенно запомнился сочетанием пейзажа, разговоров и детских характеров.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в «Записках охотника»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сбивается с пути и продолжает путь по полю, не понимая, где находится.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Заблуждение охотника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выходит к лагерю: у ночного костра сидят деревенские мальчики, стерегущие табун и пережидающие темное время суток.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костра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события почти не меняются, но смысл раскрывается через диалоги ребят, атмосферу ночи и внимательные наблюдения рассказчика.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ночные наблюдения
</a:t>
            </a:r>
            <a:endParaRPr lang="en-US" sz="15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рассказе таинственная и красивая: лунный свет, туман и далекие звезды создают ощущение, будто природа слушает. Костер и неподвижность табуна усиливают напряжение у мальчиков.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картина Бежина луга
</a:t>
            </a:r>
            <a:endParaRPr lang="en-US" sz="2713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тревога в лунном свете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шуршат, в поле слышны ночные звуки, и все это складывается в общий настрой. Луг кажется одновременно спокойным и опасным, а детали помогают почувствовать, насколько близко к человеку стоит природа.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 поля и «оживающий» пейзаж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ситуация: охотник и ночной табун
</a:t>
            </a:r>
            <a:endParaRPr lang="en-US" sz="293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после долгих поисков оказывается в незнакомом месте. Он замечает, что вокруг тянется поле и ночь скрывает расстояния, будто проверяя человека на внимательность.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блуждание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огонь, охотник находит мальчиков, которые ночуют рядом. Костер становится центром безопасности и разговора, где страхи превращаются в истории.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как ориентир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стерегут табун лошадей и проводят ночь на лугу. Их дежурство показывает: крестьянский труд начинается рано и формирует характер.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детей с раннего возраста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14202"/>
            <a:ext cx="4151400" cy="2619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характеры мальчиков — так легче понять, почему диалоги звучат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не «одинаковых детей», а живые разные темпераменты: спокойствие, страх, любопытство и смелость по-разному проявляются у костра.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мальчиков у костра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И.С. Тургенева «Бежин луг» (наблюдения по содержанию)
</a:t>
            </a:r>
            <a:endParaRPr lang="en-US" sz="11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выделяется спокойствием и здравым смыслом: он не теряется в темноте и реагирует быстро. Его внимание направлено не только на разговоры, но и на табун.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Павлуши короткая и точная, без лишних слов. В сложный момент он действует уверенно, как будто уже привык решать простые, но важные задачи.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особенно заметна внутренняя сила героя: Тургенев показывает, что смелость — это не громкость, а способность сохранять ясность мыслей и заботиться о других.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— самый яркий герой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мальчиков увлекают суеверные объяснения — ими они «называют» то, что трудно понять ночью.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тем показывает: детское мышление соединяет наблюдения и веру. Через истории непонятное становится более управляемым и «понятным» для ребят.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тем по заметности в репликах мальчиков в тексте «Бежина луга»; точные проценты не измерялись.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говорят мальчики у костра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словах много примет, поговорок и представлений о том, что сулит ночь. Так дети объясняют события вокруг: шум в траве, туман, неожиданные звуки — все получает «смысл».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поверья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мальчиков звучат просто и живо, близко к деревенской манере говорить. В репликах заметны короткие фразы и повторы, из-за чего речь ощущается естественной, «как в жизни».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через такую речь показывает народное понимание мира, где рядом существуют труд, страх, наблюдательность и вера в необычное. Поэтому разговоры становятся частью характера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рассказе и его значение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«Бежином луге» не служит только фоном: рассвет, туман, звезды и поле связаны с чувствами героев. Пока длится ночь, тревога усиливается, а вместе с ней меняется и восприятие света.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приближения утра напряжение постепенно уходит, и все вокруг воспринимается спокойнее. На таком переходе — от темного неба к светлеющему горизонту — особенно заметна лиричность рассказа.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ночь в 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охотник заблудился → вышел к костру → увидел мальчиков → слушал их разговоры → тревога ночи → утреннее облегчение → рассвет → отъезд с воспоминанием.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19" y="1205853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крестьянской среде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рано знаком труд
</a:t>
            </a:r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не только играют: они несут ночную сторожу, заботятся о табуне и понимают, что от них зависит порядок. Тургенев показывает взрослую ответственность как часть их повседневности.
</a:t>
            </a:r>
            <a:endParaRPr lang="en-US" sz="129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в действиях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способ вести себя у костра: кто-то увереннее отвечает, кто-то наблюдает тише, а кто-то действует быстро. Детство здесь не одинаковое — оно разное и живое.
</a:t>
            </a:r>
            <a:endParaRPr lang="en-US" sz="1267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остаются по-детски непосредственными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умением слушать и вглядываться дети сохраняют любопытство, доверчивость и эмоциональность. Они верят тому, что слышат вокруг, и реагируют на темноту по-своему.
</a:t>
            </a:r>
            <a:endParaRPr lang="en-US" sz="1267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удивление помогают мыслить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тревога не исчезает сразу: она сменяется тишиной и ощущением утра. Именно страх, смутные ожидания и умение удивляться делают образы мальчиков запоминающимися.
</a:t>
            </a:r>
            <a:endParaRPr lang="en-US" sz="13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действуют пять мальчиков, и каждый раскрывается не через длинные объяснения, а через малые жесты, взгляды, интонации и реакции у костра.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позволяет Тургеневу показать, как по одним и тем же обстоятельствам могут по-разному проявляться характер и чувства.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рассказ «Бежин луг» (перечень мальчиков: Федя, Павлуша, Илюша, Костя, Ваня).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Табун, костёр и ночное дежурство задают основу повседневности, а рассказы о «необычном» создают второй план восприятия. Диаграмма носит схематический характер.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 происходит полного разделения: реальность и поверья сосуществуют. Поэтому ночная обстановка воспринимается сразу и как трудовая обязанность, и как загадка.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 мотивам текста И.С. Тургенева «Бежин луг». (Без количественных подсчётов.)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и таинственное в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Тургенева: простота и выразительность
</a:t>
            </a:r>
            <a:endParaRPr lang="en-US" sz="2836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ведёт рассказ мягко и точно: описание природы не спорит с событиями, а поддерживает их настроение. Благодаря этому текст легко воспринимается и остаётся живым, а не «учебным».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повествование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построены на коротких репликах, паузах и ответах «по ситуации». Речь мальчиков звучит естественно, поэтому читатель чувствует, как дети обсуждают страх и наблюдения вокруг.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детали помогают понять, что происходит внутри персонажей. Туманный свет, шорох травы и звёздная тишина не случайны: они усиливают то, что ребята переживают в разговоре.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говорит вместе с героями
</a:t>
            </a:r>
            <a:endParaRPr lang="en-US" sz="122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поэтичность и правдивость: слова точные, а образы понятные. Повторы и интонации передают движение мысли, и потому чтение воспринимается одновременно как картина и событие.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без лишних украшений
</a:t>
            </a:r>
            <a:endParaRPr lang="en-US" sz="12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ночь, которую хочется представить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«Бежином лугу» много чувственных деталей: костёр, тёмное поле, лунный свет и разговоры вполголоса. Даже в небольшом эпизоде возникает ощущение настоящего времени. Поэтому история запоминается как личное переживание, а не пересказ.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не похожи друг на друга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детей самостоятельными и по-разному мыслящими. Один слушает ночь осторожно, другой действует смелее, третий увлекается страшными историями. Благодаря таким различиям образы остаются понятными школьному читателю и сегодня.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жизни рядом с поверьями
</a:t>
            </a:r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удерживает баланс: есть трудовая реальность и есть народные объяснения тайн. От этого ночные впечатления становятся объёмными — будто читатель видит мир глазами деревенских детей. Именно сочетание правды и лиричности поддерживает интерес к произведению.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«Бежин луг» читают и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426" y="1068000"/>
            <a:ext cx="210244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«Бежином лугу» помогают связать природу, страхи и характеры мальчиков: через речь, сравнения и детали создаётся единое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распределяет средства между пейзажем и речью, появляется эффект «единой картины»: мысли героев становятся видимыми через то, как они говорят и что их окружает.
</a:t>
            </a:r>
            <a:endParaRPr lang="en-US" sz="135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288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Тургенев, текст рассказа «Бежин луг». (Обобщение художественных приёмов.)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линия показывает движение: от напряжения, которое рождает темнота, к тишине ночи и облегчению раннего света. Изменение ощущается по тому, как меняются реакции мальчиков и охотника.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строит эмоциональную траекторию постепенно: страх не «сцены», а фон, который ослабевает с наступлением утра. Поэтому финал воспринимается светлее и спокойнее.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построены по последовательности эпизодов рассказа «Бежин луг» (условная шкала; количественных измерений не проводилось).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ценность простых людей: мальчики умеют жить по-своему и отвечают за табун. Их разговоры раскрывают внутренний мир ребёнка в реальной деревенской жизни.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рассказа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соединяет страх и поэзию, труд и мечту, будничность и старинные поверья. Такое соседство делает ночь объёмной и помогает понять, почему непонятное кажется особенно сильным.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внимательнее смотреть на мир: в природе и в человеческих поступках есть красота, характер и настроение. После чтения хочется прислушиваться к деталям вокруг и замечать их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«Бежин луг»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запоминается как история одной летней ночи, где через разговоры мальчиков раскрываются характеры и народные представления. Тургенев создаёт правдивую, лиричную картину детства и природы.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2026-05-15T04:06:18Z</dcterms:created>
  <dcterms:modified xsi:type="dcterms:W3CDTF">2026-05-15T04:06:18Z</dcterms:modified>
</cp:coreProperties>
</file>