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изменял природу: основные 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племён до современности — влияние человека на природу и его последствия.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человека и природы: начало пути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человек начал использовать природу для выживания — добыча пищи, строительство жилищ, защита от опасностей. Устойчивое взаимодействие с природой стало основой долгосрочного существования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человек и воздействие на природу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выжигание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племена использовали огонь для выжигания травы с целью охоты и регулирования территории.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строительства жилищ и изготовления орудий вырубались отдельные деревья, что повлияло на лесные экосистемы.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сбор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охота и сбор дикорастущих растений изменяли численность животных и растительный покров региона.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примитивных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временных жилищ и базовых сообществ влияло на природную среду локально и постепенно расширялось.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революция: земледелие и скотоводство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земледелию
</a:t>
            </a:r>
            <a:pPr algn="l" indent="0" marL="0">
              <a:lnSpc>
                <a:spcPct val="115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тысяч лет назад люди начали выращивать культурные растения, что стало основой оседлого образа жизни и изменило природные ландшафты.
</a:t>
            </a:r>
            <a:endParaRPr lang="en-US" sz="129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Приручение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позволило контролировать источники пищи и использовалось для транспорта и труда, улучшая выживаемость племён.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ландшафта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 и осушение болот создали поля и пастбища, что значительно трансформировало природные экосистемы.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развитие инфраструктуры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требовало огромных запасов камня, древесины и воды, что привело к масштабной добыче ресурсов.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обеспечивала строительный материал, что отрицательно влияло на локальные экосистемы.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Перенаправление рек для создания каналов и водоснабжения изменяло природный рельеф и гидрологические режимы.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6434"/>
            <a:ext cx="3856200" cy="12986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изменений природы по эпохам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эпохи демонстрируют эволюцию масштабов и характера воздействия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увеличивал масштаб и серьёзность воздействия на природу с течением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экологии и антропологии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 массовые изменения природы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угля для работы фабрик привело к вырубке лесов и загрязнению воздуха, что ухудшило качество среды обитания.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и угольных пароходов активизировало освоение новых территорий и привело к значительному изменению природных ландшафтов.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усиление нагрузки на природу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напрямую повысило спрос на ресурсы и выбросы загрязняющих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тесно связан с увеличением расхода природных ресурсов и ухудшением экологии.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по демографии и ресурсопотреблению,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его последствия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загрязнения: автомобильный транспорт, промышленные предприятия и электростанции, выделяющие вредные газы.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способствует развитию респираторных заболеваний и ухудшает здоровье населения.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смога возникают в крупных городах вследствие высокого уровня выбросов и метеоусловий.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повреждают растения, почву и водные экосистемы, нарушая природный баланс.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загрязнения воды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неочищенных промышленных и бытовых стоков приводит к массовой гибели рыб и ухудшению качества водоёмов.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снижает запасы чистой питьевой воды и провоцирует болезни, что подтверждают экологические кризисы на Волге и в других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01929"/>
            <a:ext cx="3856200" cy="14233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катастрофы: примеры последствий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 краткой информацией о трёх крупнейших экологических катастрофах и их последствиях для природы и общества.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Катастрофы приводят к долгосрочным негативным последствиям для экосистем и требуют комплексных мер по восстановлению.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отчетов ООН и экологических организаций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исчезновение видов и биологическое разнообразие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планета теряет около 13 миллионов гектаров леса из-за несанкционированных рубок, природных пожаров и расширения сельхозугодий. Это приводит к утрате важнейших экосистем и снижению способности природы к самоочищению.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естественной среды обитания вызывает исчезновение редких видов животных, таких как амурский тигр и азиатский леопард. Биологическое разнообразие уменьшается, что негативно сказывается на устойчивости природных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парниковые газы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диоксида углерода и метана увеличивают парниковый эффект, задерживая тепло в атмосфере, что приводит к повышению средней температуры планеты.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Тающие ледники и частые засухи становятся следствием изменения климата, вызывая серьёзные проблемы для животных и людей по всему миру.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Мирового океана угрожает затоплением прибрежных городов и экосистем, что требует глобальных усилий по снижению выбросов.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пестициды и последствия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 и вод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удобрения и пестициды проникают в почву и водоёмы, ухудшая их качество и вызывая гибель водных организмов.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опылителей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резко уменьшает популяцию пчёл и других насекомых-опылителей, что негативно влияет на урожайность и устойчивость экосистем.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и падение плодородия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механизация и монокультурные посадки способствуют эрозии почвы и снижению её плодородия, затрудняя долгосрочное сельское производство.
</a:t>
            </a:r>
            <a:endParaRPr lang="en-US" sz="11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 их воздействие на природу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экосистемы рек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крупных ГЭС, таких как Саяно-Шушенская и ДнепроГЭС, приводит к затоплению обширных территорий и нарушению миграции рыбы, что влияет на биологическое равновесие рек.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климатические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русел рек отражается на местном климате региона, а затопленные земли уменьшают площадь пригодную для сельского хозяйства и расселения, вызывая социальные последствия.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тысяч гектаров
</a:t>
            </a:r>
            <a:endParaRPr lang="en-US" sz="521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1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 ежегодно восстанавливаются благодаря природоохранным программам, улучшая состояние экосистем и поддерживая биоразнообразие.
</a:t>
            </a:r>
            <a:endParaRPr lang="en-US" sz="1799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Фонда устойчивого лесоводства (2023)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восстановление лесных массивов и создание заповедников способствует возвращению редких видов и улучшению качества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движения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Fridays for Future: глобальный протест молодёжи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начатое Гретой Тунберг, объединило миллионы молодых людей по всему миру. Они проводят акции и митинги, требуя от властей действий по борьбе с изменением климата.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образовательных учреждений в экологию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университеты организуют проекты и экоакции, повышая осведомлённость и мотивируя подрастающее поколение заботиться о природе в повседневной жизни.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принятия экологически ответственных решений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и внедрения мер по охране природы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и ежедневные поступки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и отказ от одноразового пластика существенно уменьшают загрязнение окружающей среды и способствуют экономии ресурсов.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близких и друзей в экоинициативы укрепляет сообщество и поддерживает долгосрочные проекты по охране природы в регионе.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активное участие в субботниках помогают улучшить состояние местных территорий и повышают экологическую культуру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прогрессом и природой — ключ к будущему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доказала, что развитие технологий может как разрушать, так и сохранять природу. Только совместными усилиями всех слоёв общества возможно создать устойчивое и гармоничное будущее.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2026-05-08T08:51:10Z</dcterms:created>
  <dcterms:modified xsi:type="dcterms:W3CDTF">2026-05-08T08:51:10Z</dcterms:modified>
</cp:coreProperties>
</file>