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состояния: особая группа слов в русском языке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точно передают состояние, оценку и необходимость.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эту тему в 7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точнее разбирать предложения, различать части речи и находить основу в безличных конструкциях. Она встречается в повседневной речи, описаниях природы, правилах и художественных текстах.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слова категории состояния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передают состояние окружающей среды: темно, морозно, сыро, ветрено. Они помогают быстро описать освещение, температуру и общий вид погоды без лишних слов.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 и 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слов показывает состояние человека: больно, грустно, весело, спокойно. С их помощью можно кратко сообщить о чувствах, ощущениях и внутреннем настрое.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нередко выражают оценку происходящего: трудно, опасно, интересно, хорошо. Они передают отношение к событию и помогают сразу понять, как его воспринимают.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и необходимость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обозначают, можно ли что-то делать, нужно ли это делать или нельзя ли: можно, нельзя, нужно, надо. Такие слова часто встречаются в правилах и инструкциях.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слов категории состояния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четыре главные группы значений и примеры, по которым их легко узнать в предложении.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передавать целое состояние без названия предмета или действия. Чаще всего такие слова связаны с описанием обстановки и правил.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такие слова в предложении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главное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не является ли слово главным по смыслу в предложении. В безличных конструкциях именно оно сообщает о состоянии, например: На улице холодно.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понять, что выражает слово: состояние, оценку, необходимость или возможность. Если оно отвечает именно за обстановку или ощущение, это сильный признак категории состояния.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 другими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полезно сопоставить слово с прилагательным и наречием. Если оно не называет признак предмета и не обозначает действие, а передаёт общее состояние, выбор становится точнее.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слова в предложении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слова категории состояния от прилагательных и наречий.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 помогает отличить эту группу от многих других слов и увидеть их особую роль в предложении.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 изменения по родам, числам и падежам у этих слов нет.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различие с наречиями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тихо, громко, весело и грустно могут выглядеть одинаково, поэтому их легко перепутать. Различие становится заметным только в контексте конкретного предложения.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относится к действию, оно выступает как наречие: Он тихо читает. Здесь слово объясняет, как именно выполняется действие.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обстановкой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описывает общую ситуацию или чувство, оно относится к категории состояния: В классе тихо. Здесь важно не действие, а состояние помещения.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встречаются чаще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упражнениях встречаются слова, связанные с повседневными ситуациями, школьными правилами и описанием обстановки.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в учебных примерах особенно заметны слова о правилах и бытовых состояниях. Именно они чаще всего встречаются в речи школьников.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57845"/>
            <a:ext cx="251569" cy="201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32538"/>
            <a:ext cx="251569" cy="2515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749" y="2126473"/>
            <a:ext cx="197775" cy="263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в безличных предложениях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предложениях часто сообщают о температуре, освещении или погоде без указания действующего лица: На улице темно, во дворе холодно, за окном ветрено.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 и 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передают ощущения человека и его эмоциональную реакцию: Мне жарко, ребятам интересно, ему грустно. Смысл строится вокруг состояния.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кратко формулировать требования и оценки: Здесь нельзя шуметь, нужно работать аккуратно, опасно выходить на лёд. Такие предложения удобны в памятках и инструкциях.
</a:t>
            </a:r>
            <a:endParaRPr lang="en-US" sz="11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похожие по форме, но разные по значению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Ясно: два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ясно может обозначать состояние погоды: Сегодня ясно. Но в другой роли оно характеризует предмет и становится кратким прилагательным: Объяснение ясно и понятно.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решает разбор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не всегда означает одну и ту же часть речи. Чтобы определить слово точно, нужно смотреть на всё предложение и на то, что именно оно обозначает.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Жаль: чувство или 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жаль не называет действие, а передаёт сожаление или оценку ситуации: Мне жаль. По смыслу оно связано с переживанием говорящего, а не с предметом.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Надо: необходимость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надо обычно указывает на необходимость действия: Надо учить правило. Оно помогает кратко выразить обязанность, совет или требование без указания конкретного действующего лица.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прилагательное, наречие, категория состояния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похожие формы отличаются по вопросу, значению и роли в предложении.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может быть похожей, но прилагательное связано с предметом, наречие — с действием, а категория состояния выражает общее состояние.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89" y="1319048"/>
            <a:ext cx="216825" cy="24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7715" y="1319025"/>
            <a:ext cx="216825" cy="2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689" y="3307602"/>
            <a:ext cx="216825" cy="247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7715" y="3307599"/>
            <a:ext cx="216825" cy="247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употребляемые слова этой группы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свет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холодно, тепло, жарко, темно и светло помогают очень коротко описать погоду, освещённость и обстановку вокруг. Они особенно часто встречаются в повседневных сообщениях и описаниях природы.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самочувствие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грустно, весело, больно, страшно и спокойно передают чувства человека без длинного объяснения. С их помощью легко сказать, как кто-то себя чувствует или что переживает.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трудно, легко, интересно и важно показывают отношение к событию или заданию. Они помогают быстро выразить оценку, когда нужно подчеркнуть сложность, полезность или увлекательность.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необходимость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можно, нельзя, нужно, надо и жаль часто встречаются в правилах, инструкциях и советах. Они обозначают разрешение, запрет, необходимость или сожаление и поэтому очень удобны в учебной речи.
</a:t>
            </a:r>
            <a:endParaRPr lang="en-US" sz="11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273" y="1037025"/>
            <a:ext cx="17532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783" y="2046576"/>
            <a:ext cx="1753205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в речи и литературе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о самочувствии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обычном разговоре такие слова позволяют сказать главное без лишних объяснений. Достаточно одной фразы: «Мне холодно» или «Мне тревожно», и собеседник сразу понимает состояние человека и обстановку вокруг него.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вечернего двора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слово категории состояния может создать почти видимую картину. «Вечерело, и во дворе стало тихо» — такая фраза передаёт покой, мягкий свет и ожидание наступающей ночи.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в тёмной 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слово задаёт настроение целого эпизода. «В комнате сумеречно и немного жутко» помогает читателю почувствовать напряжение, представить тёмные углы и услышать необычную тишину.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слова категории состояния встречаются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такие слова особенно востребованы там, где нужно быстро и точно назвать состояние или правило.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повседневные и учебные ситуации: там слова категории состояния помогают сообщать кратко, ясно и без лишних деталей.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«Слова категории состояния»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слова категории состояния в упражнении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значению, форме и роли слова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части речи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слова на -о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слово с окончанием -о сразу считают наречием. Но форма сама по себе ещё ничего не доказывает: важно, что именно слово обозначает в предложении.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смотрит только на слово, но не на всю фразу. Между «Он тихо читает» и «В классе тихо» есть разная связь: в одном случае это действие, в другом — состояние.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необходимо и можно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можно, нельзя, нужно, жаль часто по ошибке принимают за обычные наречия. На самом деле они выражают разрешение, запрет, необходимость или чувство и помогают строить безличные предложения.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39269"/>
            <a:ext cx="5426700" cy="22185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как различать значения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одно и то же слово меняет часть речи в зависимости от смысла и окружения.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сначала определить значение слова, а затем посмотреть, с чем оно связано: с действием, предметом или общей ситуацией.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для повторения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слова категории состояния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разбор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этой темы помогает правильно определять часть речи и лучше понимать строение предложения. Это особенно важно при разборе безличных конструкций и предложений с похожими формами.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 в 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различает категории состояния и наречия, он реже путается в заданиях по грамматике. Это делает ответы более точными и уверенными.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выразительная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кратко и ярко описывать погоду, настроение, самочувствие и правила. Благодаря им текст становится живым, ясным и не перегруженным лишними словами.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сочинениях и изложениях слова категории состояния помогают передать атмосферу и отношение к событию. Особенно полезны они там, где важны краткость, точность и понятность.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помогают назвать состояние, оценку, возможность или необходимость одним точным словом. Они делают речь ясной, а при разборе предложения требуют внимательного отношения к смыслу и роли в тексте.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словах категории состояния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2026-05-28T13:39:32Z</dcterms:created>
  <dcterms:modified xsi:type="dcterms:W3CDTF">2026-05-28T13:39:32Z</dcterms:modified>
</cp:coreProperties>
</file>