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«Зимний вечер» в литературе: образ, настроение,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— это снег и тишина, свет в окне и душевное ожидание.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так часто появляется 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— один из самых выразительных образов русской поэзии XIX века. Холод и тепло, темнота и свет, тишина и завывание ветра мгновенно создают художественный смысл: читатель видит и природу, и переживания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зимнего вечера в художественном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зимний вечер узнаётся по времени и небу: короткий день сменяется ранними сумерками, заметно темнеет, приходит мороз и тянет холодным воздухом. Такое начало задаёт тон всему описанию.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появляются «зримые» детали: снег и сугробы, метель, тёмное небо, иногда — редкий свет из окна. Картина становится цельной, потому что природа и обстановка связаны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образ звуки и ощущение времени: скрип снега, стук и завывание ветра, тишина улицы и чувство, что всё будто замедляется. Эти признаки помогают понять состояние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вечера в строках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окна: что видит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часто выбирают снежную дорогу, тёмные окна дома и тусклый фонарь. На фоне неба «перед ночью» или метели за окном особенно ясно ощущается холод и ожидание.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движение: что слышно сердцем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нередко соединяют зрительные впечатления со словами, обозначающими холод, свет, тишину и движение ветра. Поэтому образ зимнего вечера легко узнаётся даже младшими школьниками.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 школьные разборы произведений о зиме; точной статистики частот нет.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создают образ зимнего вечера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построена по ключевым элементам, которые постоянно помогают поэтам передавать картину: от снега до домашнего тепла.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природы соединяются с «внутренним» светом дома, образ становится выразительнее и понятнее: внешнему холоду противопоставлена душевная опора.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08131"/>
            <a:ext cx="4894200" cy="28861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зимний вечер в природе и в доме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литературе контраст улицы и дома усиливает настроение.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становится сильнее за счёт противопоставления: на улице холод и громкость ветра, дома — тёплый свет и поддержка человека.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о зиме (обобщение по школьным примерам).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создаётся образ зимнего вечера
</a:t>
            </a:r>
            <a:endParaRPr lang="en-US" sz="2456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 образа в поэтическом тексте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зимнего вечера в 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Завывание ветра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и ветер становятся главным «двигателем» сцены. На фоне холода и тишины даже сильный порыв звучит особенно ярко, будто он объясняет настроение автора.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 и шорохи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 и тихие шорохи помогают представить, как меняется шаг, как улица живёт молча. Повторы согласных делают звук «осязаемым» для читателя.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Потрескивание дров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печь, звучит мягкое потрескивание. Этот звук контрастирует с бурей на улице и создаёт ощущение дома, где можно переждать тревогу.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человеческие голоса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Тишину нарушают короткие слова, голос, иногда песня. Такие моменты напоминают: герой не один, и его состояние поддерживает участие человека.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тепло и семейный уют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образ понятен потому, что он соединяет привычные домашние занятия и красоту зимней природы за стеклом. Снаружи — метель, внутри — уют.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часто связан с домом: свечой, печью, самоваром, книгой и разговором у окна. Эти детали создают чувство защищённости и спокойствия даже среди зимнего холода.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тёплый свет, читатель воспринимает происходящее как «внутреннее спасение». Дом становится границей между опасной стихией и спокойной жизнью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литературе выражается не только предметами, но и атмосферой: тёплым тоном, мягкими звуками и ощущением близости. Поэтому зимний вечер может быть не страшным, а согревающим.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год: зима и внутреннее напряжение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«Зимний вечер» было написано в 1825 году в Михайловском. В нём появляются буря и тёмное небо, и за внешней непогодой слышится напряжение героя. Природа здесь как будто «говорит» тревожным голосом.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надежда среди тревоги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в стихотворении — голос, который помогает справиться с тревогой. Благодаря ему зимний вечер перестаёт быть только страшным: в мире бури появляется надежда и более тёплое внутреннее состояние. Так природа и чувство соединяются в одном тексте.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хижина и шум ветра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бурного ветра возникают картины тёмного неба и бедной хижины. Шум стихии усиливает ощущение одиночества и тяжести переживания. Но вместе с тем читатель чувствует, что герой ищет опору в словах и человеческом участии.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стихотворение «Зимний вечер»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 тексту стихотворения А. С. Пушкина «Зимний вечер», условная шкала (без числовых цитат).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стихотворении «Зимний вечер»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изменение внутреннего состояния: от более тяжёлых чувств к более тёплым. В тексте важны переходы от шума бури к тишине домашнего мира.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тревога и тоска заметнее в начале, а затем растут уют и надежда. Образ вечера превращается из тревожного в более мягкий и поддерживающий.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просто наблюдает зимний вечер: он вслушивается в бурю, слышит шум ветра и понимает, что вокруг одиночество. Его тревога звучит через обращение и внутренние переживания.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Острее всего ощущается контраст: за окнами холод и непогода, а внутри — попытка найти опору. Природа будто усиливает чувства, поэтому вечер становится для героя «зеркалом души».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ожидание не превращается в безнадёжность. В стихотворении появляется мотив душевной поддержки: герой ищет спокойствие и теплоту, чтобы пережить трудный момент вместе с голосом «изнутри». 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 зимнего вечера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передаёт свист ветра, стук, завывание и тишину между порывами. За счёт этого зимний вечер слышится, а не только видится, и становится эмоционально близким.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признаки зимы, поэт выбирает точные эпитеты и сравнения: «тёмный вечер», «буря мглою», «вихри снежные». Они делают картину узнаваемой и помогают представить холод.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интонация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ритм и «подталкивают» движение стихотворения: читатель ощущает непрерывность непогоды. Интонация придаёт высказыванию то напряжение, то смягчение, как в самом вечере.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14" y="825975"/>
            <a:ext cx="4633022" cy="34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создают зимний вечер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и разбор образов в рамках школьного курса литературы.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складывается из отдельных слов: каждое работает на настроение, превращая пейзаж в переживание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деталей управляет эмоциями читателя: холодная стихия и домашнее тепло постоянно сменяют друг друга.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2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настроению в литературном произведении
</a:t>
            </a:r>
            <a:endParaRPr lang="en-US" sz="2322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смысловых шагов, характерная для описаний зимнего вечера.
</a:t>
            </a:r>
            <a:endParaRPr lang="en-US" sz="17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зимнему вечеру в книжной графике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часто показывают маленький дом в снегу и тёмное небо. Метель и общий мрак работают как фон, чтобы свет из окна выглядел ярче и «тёплее» даже на бумаге.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акцент делают на человеке у печи или у стола: он согревается и занят привычным делом. Так изображают главную идею вечера — снаружи холодно, внутри есть защита и тепло.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контраст света и темноты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персонажа: тепло внутри, холод снаружи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интерпретация эмоций по типичным мотивам зимнего вечера в литературе; без привязки к точным измерениям.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зимний вечер у читателя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один и тот же образ «работает» по-разному. Поэтому важно видеть контекст: где звучит буря, а где — домашний свет и тишина.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ведущими становятся уют и надежда, но рядом сохраняются грусть и ожидание. Зимний вечер остаётся многослойным, а не однозначным.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 других произведениях литературы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зиме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зимний вечер часто превращается в время загадок: метель помогает скрывать дороги, а ночное небо усиливает ощущение тайны. Читатель ожидает развязки или встречи.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лирические страницы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зимний вечер становится способом передать разное внутреннее состояние: задумчивость, грусть, иногда тревогу. Звуки ветра и тишина помогают услышать эмоцию.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 бытовыми сценами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важны детали дома: огонь, разговоры, спокойные привычные занятия. Непогода за окнами подчёркивает, как приятно быть вместе и переживать трудный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работает как целая система: пейзаж ведёт к мысли. Чем точнее подобраны детали и слова, тем сильнее читатель ощущает холод, тревогу, покой или уют.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детали — снег, ветер, окно, дом, дорога и настроение героя. Они помогают школьнику 5 класса легко представить картину и понять смысл описания.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связывает природу и внутренний мир человека. Когда герой вслушивается в бурю или замечает свет окна, читатель понимает, о чём он думает и что чувствует.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образа лежат контрасты: холод и тепло, тишина и звук, темнота и свет. Именно их смена создаёт эмоциональную напряжённость и делает вечер «живым» в тексте.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литературном образе зимнего вечера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образ зимнего вечера важен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— это не просто время суток, а художественный образ, который соединяет природу и чувства человека. Он помогает показать уют, тревогу, одиночество и надежду на примере Пушкина.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2026-05-12T21:29:19Z</dcterms:created>
  <dcterms:modified xsi:type="dcterms:W3CDTF">2026-05-12T21:29:19Z</dcterms:modified>
</cp:coreProperties>
</file>