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Двустворчатые моллюски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с двумя створками, фильтрацией и большой ролью в природе.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моллюски встречаются почти во всех водоёмах: от морей до рек и озёр. Они живут на дне, в грунте или на твёрдых поверхностях, очищают воду и служат пищей многим животным и человеку.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двустворчатые и почему они важны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строение тела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Сжатое тело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двустворчатого моллюска сжато с боков и надёжно спрятано внутри раковины. Такая форма помогает жить на дне, в грунте или на прикреплённых участках.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Упрощённая голова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у этих животных сильно редуцирована, поэтому у большинства нет органов для активного захвата добычи. Пища поступает в организм в основном вместе с водой.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и нога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выделяет известковую раковину, а мускулистая нога помогает зарываться в песок, ил или медленно перемещаться. У прикреплённых форм нога развита слабее.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из двух створок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и связка
</a:t>
            </a:r>
            <a:pPr algn="l" indent="0" marL="0">
              <a:lnSpc>
                <a:spcPct val="150000"/>
              </a:lnSpc>
              <a:buNone/>
            </a:pPr>
            <a:r>
              <a:rPr lang="en-US" sz="117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створки соединены особым замком и упругой связкой, которые удерживают раковину в правильном положении. Это делает защиту надёжной и помогает моллюску быстро реагировать на опасность.
</a:t>
            </a:r>
            <a:endParaRPr lang="en-US" sz="1179" dirty="0"/>
          </a:p>
        </p:txBody>
      </p:sp>
      <p:sp>
        <p:nvSpPr>
          <p:cNvPr id="11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роста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поверхности раковины заметны линии роста, похожие на кольца на стволе дерева. По ним можно понять, что моллюск рос постепенно и жил в определённых условиях.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4775" y="13873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Мышцы-замыкатели
</a:t>
            </a:r>
            <a:pPr algn="l" indent="0" marL="0">
              <a:lnSpc>
                <a:spcPct val="150000"/>
              </a:lnSpc>
              <a:buNone/>
            </a:pPr>
            <a:r>
              <a:rPr lang="en-US" sz="129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угрозе створки плотно смыкаются благодаря сильным мышцам-замыкателям. Такое движение защищает мягкое тело от хищников, высыхания и резких изменений среды.
</a:t>
            </a:r>
            <a:endParaRPr lang="en-US" sz="12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«Класс двустворчатые моллюски»; пропорции на диаграмме условные.
</a:t>
            </a:r>
            <a:endParaRPr lang="en-US" sz="1105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двустворчатых моллюсков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широко двустворчатые расселились по водоёмам и способам жизни. Внутри каждой группы есть хорошо известные представители.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составляют морские виды, а остальные группы приспособлены к пресной воде, зарыванию или прикреплению.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фильтрация воды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непрерывный процесс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фильтрующих видов питание идёт почти постоянно, пока вода проходит через тело. Поэтому один моллюск способен пропускать через себя очень большие объёмы воды за сутки.
</a:t>
            </a:r>
            <a:endParaRPr lang="en-US" sz="1032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входит в тело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вводной сифон вода поступает в мантийную полость. Вместе с ней в организм попадают взвешенные частицы, которые могут стать пищей для моллюска.
</a:t>
            </a:r>
            <a:endParaRPr lang="en-US" sz="1119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как фильтр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жабрах задерживаются планктон, бактерии и мелкие органические остатки. Реснички постоянно двигают воду и направляют полезные частицы к ротовым лопастям.
</a:t>
            </a:r>
            <a:endParaRPr lang="en-US" sz="1043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к пищеварению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Ротовые лопасти передают пищу в желудок и кишечник, где она переваривается. Непереваренные остатки выводятся наружу вместе с водой через выводной сифон.
</a:t>
            </a:r>
            <a:endParaRPr lang="en-US" sz="11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двустворчатый моллюск получает пищу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воды и пищевых частиц через тело моллюска.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5648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у двустворчатых моллюсков выполняют сразу две важные функции: через них проходит газообмен, и на них задерживаются пищевые частицы. Поэтому здоровье жабр особенно важно для жизни животного.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у этих моллюсков незамкнутая. Сердце обычно состоит из желудочка и двух предсердий, что достаточно для малоподвижного образа жизни на дне или в грунте.
</a:t>
            </a:r>
            <a:endParaRPr lang="en-US" sz="1431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средой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движение воды через тело помогает не только питанию, но и дыханию. Именно поэтому двустворчатые так зависят от чистой, богатой кислородом воды.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 кровообращение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двустворчатых моллюсков передвигается очень неторопливо с помощью мускулистой ноги. Она помогает им зарываться в песок или ил, а затем немного смещаться вперёд. Такой способ движения хорошо подходит животным, которые большую часть времени проводят скрытно.
</a:t>
            </a:r>
            <a:endParaRPr lang="en-US" sz="942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путь по дну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мидии, удерживаются на твёрдых поверхностях с помощью биссусных нитей. Они словно «приклеивают» себя к камням и не сносятся волнами. У устриц нога почти не развита, потому что они постоянно живут прикреплённо.
</a:t>
            </a:r>
            <a:endParaRPr lang="en-US" sz="955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камнях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прикрепление к субстрату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52020"/>
            <a:ext cx="4063200" cy="1726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отличаются наиболее известные двустворчатые моллюски по среде жизни и образу жизни.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группа включает очень разные формы: от прикреплённых фильтраторов до видов, живущих в пресной воде и даже в древесине.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 двустворчатых моллюсках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представителей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Половые клетки
</a:t>
            </a:r>
            <a:pPr algn="l" indent="0" marL="0">
              <a:lnSpc>
                <a:spcPct val="15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двустворчатых моллюсков есть мужские и женские особи, хотя у некоторых видов встречается гермафродитизм. Размножение обычно происходит в тёплый сезон, когда условий для развития потомства больше.
</a:t>
            </a:r>
            <a:endParaRPr lang="en-US" sz="1211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Оплодотворение в воде
</a:t>
            </a:r>
            <a:pPr algn="l" indent="0" marL="0">
              <a:lnSpc>
                <a:spcPct val="15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сперматозоиды и яйцеклетки встречаются прямо в воде. После оплодотворения из яйца развивается микроскопическая личинка, которая некоторое время живёт в толще воды и расселяется по водоёму.
</a:t>
            </a:r>
            <a:endParaRPr lang="en-US" sz="1195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Личинка и взрослая особь
</a:t>
            </a:r>
            <a:pPr algn="l" indent="0" marL="0">
              <a:lnSpc>
                <a:spcPct val="15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личинка велигер оседает на дно, прикрепляется к подходящему месту и постепенно превращается во взрослого моллюска. С этого момента начинается донный образ жизни, характерный для большинства двустворчатых.
</a:t>
            </a:r>
            <a:endParaRPr lang="en-US" sz="1211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размножения и развития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материалу презентации; 2026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двустворчатых моллюсков для человека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одновременно полезны для природы и человека: они дают пищу, а их чувствительность к среде помогает оценивать состояние водоёмов.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польза связана с фильтрацией воды и пищевым использованием; вред заметен лишь у немногих видов, повреждающих древесину.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в природе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Звено цепей питания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моллюски переводят мельчайшие частицы и планктон в доступную пищу для рыб, птиц и других животных, поэтому занимают важное место в водных цепях питания.
</a:t>
            </a:r>
            <a:endParaRPr lang="en-US" sz="862" dirty="0"/>
          </a:p>
        </p:txBody>
      </p:sp>
      <p:sp>
        <p:nvSpPr>
          <p:cNvPr id="12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Чувствительный индикатор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двустворчатые исчезают или резко сокращаются, это быстро отражается на всей экосистеме. Их состояние помогает заметить неблагоприятные изменения в водоёме на раннем этапе.
</a:t>
            </a:r>
            <a:endParaRPr lang="en-US" sz="1035" dirty="0"/>
          </a:p>
        </p:txBody>
      </p:sp>
      <p:sp>
        <p:nvSpPr>
          <p:cNvPr id="13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фильтры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Пропуская через себя воду, они уменьшают количество взвеси и органических частиц. Благодаря этому водоём становится прозрачнее, а условия жизни для многих организмов — стабильнее.
</a:t>
            </a:r>
            <a:endParaRPr lang="en-US" sz="862" dirty="0"/>
          </a:p>
        </p:txBody>
      </p:sp>
      <p:sp>
        <p:nvSpPr>
          <p:cNvPr id="14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Минеральный вклад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Раковины накапливают кальций и после гибели животных входят в состав донных отложений. Так двустворчатые участвуют в круговороте веществ и формировании грунта на дне.
</a:t>
            </a:r>
            <a:endParaRPr lang="en-US" sz="86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143229"/>
            <a:ext cx="4063200" cy="1344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где живут разные группы двустворчатых моллюсков и какие способы жизни для них типичны.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формы разнообразнее по примерам, а пресноводные чаще связаны с донным образом жизни в спокойных водоёмах.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биологии; 2026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 пресноводные формы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Жемчуг и жемчужницы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возникает
</a:t>
            </a:r>
            <a:pPr algn="l" indent="0" marL="0">
              <a:lnSpc>
                <a:spcPct val="150000"/>
              </a:lnSpc>
              <a:buNone/>
            </a:pPr>
            <a:r>
              <a:rPr lang="en-US" sz="127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Жемчуг формируется как защитная реакция: если в мантию попадает песчинка, паразит или другой раздражитель, моллюск старается изолировать чужеродный объект от своих тканей.
</a:t>
            </a:r>
            <a:endParaRPr lang="en-US" sz="1278" dirty="0"/>
          </a:p>
        </p:txBody>
      </p:sp>
      <p:sp>
        <p:nvSpPr>
          <p:cNvPr id="11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образует жемчуг
</a:t>
            </a:r>
            <a:pPr algn="l" indent="0" marL="0">
              <a:lnSpc>
                <a:spcPct val="150000"/>
              </a:lnSpc>
              <a:buNone/>
            </a:pPr>
            <a:r>
              <a:rPr lang="en-US" sz="127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известны жемчужницы, но способность образовывать жемчуг есть и у некоторых морских видов. Качество и форма готовой жемчужины зависят от вида и условий среды.
</a:t>
            </a:r>
            <a:endParaRPr lang="en-US" sz="1273" dirty="0"/>
          </a:p>
        </p:txBody>
      </p:sp>
      <p:sp>
        <p:nvSpPr>
          <p:cNvPr id="12" name="Text 4"/>
          <p:cNvSpPr txBox="1"/>
          <p:nvPr/>
        </p:nvSpPr>
        <p:spPr>
          <a:xfrm>
            <a:off x="4814775" y="13873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перламутр
</a:t>
            </a:r>
            <a:pPr algn="l" indent="0" marL="0">
              <a:lnSpc>
                <a:spcPct val="150000"/>
              </a:lnSpc>
              <a:buNone/>
            </a:pPr>
            <a:r>
              <a:rPr lang="en-US" sz="11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раздражителя постепенно откладывается перламутр — особый блестящий слой, в составе которого главным образом находится карбонат кальция. Именно он придаёт жемчугу характерный вид.
</a:t>
            </a:r>
            <a:endParaRPr lang="en-US" sz="11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жемчуг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моллюск изолирует раздражитель и постепенно покрывает его слоями перламутра.
</a:t>
            </a:r>
            <a:endParaRPr lang="en-US" sz="126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и враги двустворчатых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враги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поедают рыбы, морские звёзды и птицы. Для человека двустворчатые тоже важны как пищевой ресурс, поэтому некоторые виды вылавливают целенаправленно.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примеси и бытовые стоки ухудшают качество воды и мешают фильтрации. Чувствительные виды при этом быстро сокращают численность или исчезают совсем.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дна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Заиление, разрушение донных участков и исчезновение твёрдых поверхностей лишают моллюсков привычных мест обитания. Особенно уязвимы виды, которым нужно прикрепляться или зарываться.
</a:t>
            </a:r>
            <a:endParaRPr lang="en-US" sz="945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сдвиги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воды и изменение солёности нарушают нормальную работу организма. Для некоторых видов такие перемены становятся серьёзным испытанием и снижают шансы на выживание.
</a:t>
            </a:r>
            <a:endParaRPr lang="en-US" sz="10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материалу презентации; 2026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защиты двустворчатых моллюсков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видов набор защитных приёмов различается, но чаще всего выживать помогают закрытая раковина и способность быстро спрятаться в грунте.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надёжная защита связана с механической обороной: раковина и мышцы-замыкатели работают почти у всех двустворчатых.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2493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0756" y="1108900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169" y="30856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1016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по краю мантии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двустворчатых глаза расположены не на голове, а по краю мантии. У гребешков их особенно много, поэтому они лучше замечают движение вокруг.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живут десятки лет, особенно в спокойных водоёмах или на морском дне. Медленный рост помогает им переживать неблагоприятные периоды.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группа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остатки двустворчатых известны ещё с палеозойской эры. Это означает, что эта группа животных существует на Земле очень давно.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 головы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у них нет настоящей головы, двустворчатые прекрасно приспособились к жизни в воде. Их тело, жабры и раковина работают как единая система выживания.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классе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моллюски — это древние водные животные, чьё строение отлично подходит для жизни на дне и фильтрации воды. Они полезны природе и человеку, поэтому нуждаются в защите.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моллюски: важная и древняя группа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2026-06-01T10:32:01Z</dcterms:created>
  <dcterms:modified xsi:type="dcterms:W3CDTF">2026-06-01T10:32:01Z</dcterms:modified>
</cp:coreProperties>
</file>