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96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движение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кости, мышцы и суставы человека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опорно-двигательная система нужна каждый день
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нам ходить, бегать, писать, держать равновесие и сохранять осанку. При этом скелет растёт, меняется и обновляется всю жизнь, а у ребёнка костей больше, чем у взрослого.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опорно-двигательной системы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856" y="95861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образует твёрдый каркас тела, задаёт его форму и служит основой для прикрепления мышц. Без него невозможно ни устойчивое положение, ни согласованные движения.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25650" y="18206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и хрящи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 так, чтобы части тела могли двигаться. Хрящи уменьшают трение между поверхностями костей и смягчают ударную нагрузку при движении.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55300" y="267647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прочно соединяют кости между собой и помогают удерживать сустав в правильном положении. Они ограничивают лишние движения и повышают устойчивость всей системы.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92200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 прикрепляют мышцы к костям и передают усилие сокращения. Благодаря им мышца может не только напрягаться, но и вызывать движение в нужном направлении.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403300" y="9586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создают силу, необходимую для движения, удержания позы и точной работы рук. Они действуют согласованно и делают движения человека быстрыми и разнообразными.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как внутренняя опора и защита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образует прочный костный «шлем», который надёжно защищает головной мозг от повреждений. Его кости соединены очень прочно, поэтому эта часть скелета почти неподвижна.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органов груди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прикрывает сердце и лёгкие, а также помогает им работать безопасно при дыхании и движениях тела. Она достаточно прочная, но не мешает дыханию.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туловища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удерживает туловище в вертикальном положении и распределяет нагрузку между верхней и нижней частью тела. Он делает человека устойчивым и помогает сохранять осанку.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Рычаги для 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рук и ног работают как рычаги, на которые действуют мышцы. Именно поэтому человек может идти, бежать, поднимать предметы и выполнять точные движения кистью.
</a:t>
            </a:r>
            <a:endParaRPr lang="en-US" sz="9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кости и свойства костной ткани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Надкостница и внутреннее содержимое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кость покрыта надкостницей, где проходят сосуды и нервы. Внутри находятся костное вещество и костный мозг, участвующий в образовании клеток крови.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и губчатое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вещество делает кость прочной и устойчивой к нагрузке, а губчатое — облегчает её и помогает равномерно распределять давление при движении и прыжках.
</a:t>
            </a:r>
            <a:endParaRPr lang="en-US" sz="989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свойства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содержит соли кальция и фосфора, поэтому сочетает твёрдость с небольшой упругостью. Благодаря этому кость выдерживает нагрузку и не ломается при обычных движениях.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 — живой орган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не является мёртвым твёрдым материалом: она состоит из живой ткани, которая растёт, обновляется и реагирует на нагрузку. Поэтому её строение связано с функцией.
</a:t>
            </a:r>
            <a:endParaRPr lang="en-US" sz="9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костей по отделам скелета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конечностей особенно многочисленны, потому что кисти и стопы выполняют самые точные и разнообразные движения.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и подвижнее отдел скелета, тем больше мелких костей он включает.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распределение отделов скелета по анатомии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костей: неподвижные, полуподвижные и подвижные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90475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соединения характерны для костей черепа. Они обеспечивают максимальную прочность, поэтому особенно важны там, где требуется надёжная защита мозга.
</a:t>
            </a:r>
            <a:endParaRPr lang="en-US" sz="999" dirty="0"/>
          </a:p>
        </p:txBody>
      </p:sp>
      <p:sp>
        <p:nvSpPr>
          <p:cNvPr id="9" name="Text 3"/>
          <p:cNvSpPr txBox="1"/>
          <p:nvPr/>
        </p:nvSpPr>
        <p:spPr>
          <a:xfrm>
            <a:off x="372891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Полуподвижные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Полуподвижные соединения находятся между позвонками и в области грудной клетки. Они дают небольшую подвижность, но при этом сохраняют устойчивость и защищают важные органы.
</a:t>
            </a:r>
            <a:endParaRPr lang="en-US" sz="974" dirty="0"/>
          </a:p>
        </p:txBody>
      </p:sp>
      <p:sp>
        <p:nvSpPr>
          <p:cNvPr id="10" name="Text 4"/>
          <p:cNvSpPr txBox="1"/>
          <p:nvPr/>
        </p:nvSpPr>
        <p:spPr>
          <a:xfrm>
            <a:off x="647530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соединения, или суставы, позволяют совершать широкий круг движений. Именно они делают возможными сгибание, вращение, повороты и сложные движения конечностей.
</a:t>
            </a:r>
            <a:endParaRPr lang="en-US" sz="9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сустава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Суставные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 образован поверхностями двух костей, которые соприкасаются друг с другом. Их форма помогает определить, какие движения возможны в этом суставе.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 и жидкость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Суставной хрящ уменьшает трение и защищает кости от изнашивания. Суставная жидкость смазывает поверхности, чтобы они легче скользили при движении.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Капсула сустава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Суставная капсула удерживает кости вместе и сохраняет полость сустава. Она помогает суставу оставаться прочным, но не мешает движениям.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укрепляют сустав и ограничивают слишком большие или опасные движения. Благодаря им сустав остаётся устойчивым даже при нагрузке и резких поворотах.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движения от команды мозга до действия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нервный импульс и сокращение мышцы вызывают движение кости в суставе.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600+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насколько сложно устроены движения человека: крупные мышцы помогают ходить и бегать, а мелкие — писать, рисовать и работать пальцами.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общее анатомическое описание скелетных мышц человека.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скелетных мышц работают вместе, чтобы мы могли двигаться, сохранять позу и выполнять точные действия руками.
</a:t>
            </a:r>
            <a:endParaRPr lang="en-US" sz="15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группы мышц и их роль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мышцы работают не отдельно, а как согласованная система: одни двигают тело, другие удерживают его в устойчивом положении.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мышцы связаны с опорой и передвижением, а мышцы туловища помогают сохранять осанку и защищают позвоночник.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условная сравнительная схема крупных групп мышц.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160286"/>
            <a:ext cx="4009200" cy="8195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опорно-двигательной системы и их 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элементы системы обеспечивают опору, подвижность и защиту организма.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выполняет свою задачу, но полноценное движение появляется только при их совместной работе.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 её значение для здоровья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 — это привычное положение тела в разных ситуациях. Она формируется постепенно и зависит от привычек сидения, ходьбы, положения головы и силы мышц спины и живота.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осанка помогает равномерно распределять нагрузку на позвоночник, суставы и мышцы. Так человеку легче долго сидеть, стоять и двигаться без лишнего напряжения и утомления.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опасна сутулость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долго сидеть с наклонённой вперёд спиной, мышцы шеи и спины быстро устают, а на межпозвоночные диски возрастает давление. Со временем это может закрепить вредную привычку.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кости и мышцы здоровыми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двигайтесь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укрепляет мышцы, делает кости крепче и улучшает координацию движений. Особенно полезны ходьба, подвижные игры, плавание, гимнастика и упражнения на свежем воздухе.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забывайте о 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образуется в коже под действием солнечного света и помогает усваивать кальций. Поэтому прогулки на улице важны не только для настроения, но и для здоровья скелета.
</a:t>
            </a:r>
            <a:endParaRPr lang="en-US" sz="954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режим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и чередование учёбы с движением помогают организму восстанавливаться. Когда тело отдыхает, мышцы расслабляются, а костная ткань получает условия для обновления.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полезную пищу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роста и прочности костей нужны кальций, фосфор, белок и витамин D. Их помогают получить молочные продукты, рыба, яйца, творог, сыр и зелёные овощи.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травмы опорно-двигательной 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травма требует внимания: важно вовремя остановить нагрузку и сообщить взрослым, если боль или отёк не проходят.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встречаются лёгкие повреждения, связанные с падениями и резкими движениями, поэтому профилактика особенно важна на уроках и переменах.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 наглядности на основе школьного курса 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220" y="266121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8680" y="3514947"/>
            <a:ext cx="426563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Позвоночник: опора, гибкость и защита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спинного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образует прочный канал, внутри которого проходит спинной мозг. Благодаря этому важнейшие нервные пути защищены от механических повреждений при движении и небольших ударах.
</a:t>
            </a:r>
            <a:endParaRPr lang="en-US" sz="738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Амортизация нагрузок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Межпозвоночные диски работают как мягкие прокладки между позвонками. Они уменьшают ударную нагрузку при ходьбе, беге и прыжках, помогая сохранять комфорт и подвижность.
</a:t>
            </a:r>
            <a:endParaRPr lang="en-US" sz="751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 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остаётся достаточно гибким, чтобы человек мог наклоняться, поворачиваться и держать тело вертикально. Эта гибкость особенно важна для устойчивой и красивой осанки.
</a:t>
            </a:r>
            <a:endParaRPr lang="en-US" sz="7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укрепление костной ткани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питательных веществ и факторов, которые помогают костям расти и становиться прочнее.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движении человека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Подвижная кисть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человека состоит из множества мелких костей и суставов. Благодаря этому она способна не только хватать предметы, но и выполнять точные движения: писать, рисовать и застёгивать пуговицы.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Своды стопы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Стопа устроена как упругая опора с продольными и поперечным сводами. Такая форма помогает смягчать удары при ходьбе и беге, а также удерживать равновесие.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походка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идёт, работают таз, позвоночник, мышцы ног и стопы. Движение выглядит простым, но на самом деле это результат точной координации многих частей тела.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и мелкая моторика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другими приматами у человека особенно развиты движения, связанные с прямохождением и работой кисти. Именно поэтому мы можем долго ходить и выполнять сложные точные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знаний: основные термины и вопросы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 кость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Вспомните, из каких частей состоит скелет и какую роль выполняет кость. Эти понятия помогают понять, почему тело сохраняет форму и как защищаются внутренние органы.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неподвижные, полуподвижные и подвижные соединения. Подумайте, где они встречаются и почему в разных частях тела нужен разный уровень подвижности.
</a:t>
            </a:r>
            <a:endParaRPr lang="en-US" sz="1060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 сухожилия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Объясните, чем сухожилия отличаются от связок, и почему мышцы не толкают кости, а тянут их при сокращении. Это ключ к пониманию движения.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Ответьте, как осанка влияет на здоровье позвоночника и почему питание важно для прочности костей. Эти связи показывают, как образ жизни отражается на работе опорно-двигательной системы.
</a:t>
            </a:r>
            <a:endParaRPr lang="en-US" sz="10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движение: система, которая работает каждый день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соединяет кости, суставы и мышцы в единый механизм. От питания, движения, отдыха и осанки зависит, насколько долго она будет сохранять силу, подвижность и выносливость.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2026-06-01T13:01:38Z</dcterms:created>
  <dcterms:modified xsi:type="dcterms:W3CDTF">2026-06-01T13:01:38Z</dcterms:modified>
</cp:coreProperties>
</file>