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 удивительным миром природы и научимся беречь его.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каждый день помогает человеку: даёт воздух, воду и пищу, радует красотой и учит жить в согласии с миром вокруг нас. На уроке мы узнаем, из чего она состоит и как её беречь.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важна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растения, животные, грибы и человек. Они растут, дышат, питаются и дают потомство, поэтому постоянно меняются и развиваются.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воздух, вода, камни, песок и почва относятся к неживой природе. Они не растут и не размножаются, но создают условия для жизни живых существ.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всё связано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не могут жить без неживой природы. Вода помогает пить и расти, воздух нужен для дыхания, а почва служит опорой и домом для многих растений.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природный дом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всё связано между собой, как детали одной большой мозаики. Если исчезнет хотя бы одна часть, другим станет труднее жить и развиваться.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растут высокие деревья, кустарники, травы и грибы. Они создают тень, дают пищу и помогают лесу оставаться живым и красивым в любое время года.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Дятлы, совы и множество насекомых тоже выбирают лес своим домом. Птицы находят здесь гнёзда и пищу, а насекомые помогают растениям и другим обитателям леса.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дарит людям чистый воздух, прохладу, тишину и красоту. Здесь приятно гулять, отдыхать и слушать, как шуршат листья и переговариваются птицы.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белки, зайцы, лисы и ёжики. Каждый зверёк находит в лесу еду и укрытие, а ещё старается не попасться на глаза слишком любопытным наблюдателям.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Земле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находится в реках, озёрах, ручьях и родниках. Она нужна людям, растениям и животным каждый день, потому что без неё жизнь невозможна.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 есть в морях и океанах. Пить её нельзя, зато в ней живут рыбы, морские звёзды, медузы и многие другие удивительные обитатели.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питья, умывания, приготовления пищи и полива растений. Она помогает всему живому расти, а значит, очень похожа на настоящую помощницу.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Воду важно расходовать осторожно: закрывать кран, не загрязнять реки и не тратить её зря. Тогда воды хватит и людям, и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воздух и погода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утра воздух может быть прохладным и свежим. По нему легко заметить, дует ли ветер, светит ли солнце и готовится ли небо к дождю.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воздух нагревается сильнее, и погода становится заметнее: тепло, жарко, ветрено или облачно. Именно в это время легче почувствовать изменения природы.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вечеру воздух часто становится тише и прохладнее. Облака могут менять форму, а небо постепенно готовится к ночному отдыху.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перемены погоды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движение воздуха, появляются дождь, снег или сильный ветер. Так погода показывает, как непросто и интересно устроена природа вокруг нас.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тает, бегут ручьи и появляются первые цветы. Прилетают перелётные птицы, а деревья и кусты просыпаются после зимнего отдыха.
</a:t>
            </a:r>
            <a:endParaRPr lang="en-US" sz="1280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Птицы собираются в дорогу, а природа словно надевает яркий, чуть задумчивый наряд.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а солнце греет сильнее всего. Растения быстро растут, созревают ягоды и плоды, а дети любят гулять под тёплым небом.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всё вокруг покрывается снегом, а деревья стоят без листьев. Природа как будто отдыхает, чтобы потом снова встретить весну.
</a:t>
            </a:r>
            <a:endParaRPr lang="en-US" sz="13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1" y="1702770"/>
            <a:ext cx="264900" cy="26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190" y="1702770"/>
            <a:ext cx="231788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8183" y="1702770"/>
            <a:ext cx="264900" cy="264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59915" y="3226770"/>
            <a:ext cx="231787" cy="26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32477" y="3226770"/>
            <a:ext cx="231787" cy="2649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 и их работа
</a:t>
            </a:r>
            <a:endParaRPr lang="en-US" sz="3000" dirty="0"/>
          </a:p>
        </p:txBody>
      </p:sp>
      <p:sp>
        <p:nvSpPr>
          <p:cNvPr id="17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8" name="Text 2"/>
          <p:cNvSpPr txBox="1"/>
          <p:nvPr/>
        </p:nvSpPr>
        <p:spPr>
          <a:xfrm>
            <a:off x="14675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помогает ему получать воду и полезные вещества. Без него зелёному другу было бы трудно стоять прямо и расти.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6131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переносит воду к листьям и цветкам. Он словно маленькая дорога внутри растения, по которой всё нужное быстро движется.
</a:t>
            </a:r>
            <a:endParaRPr lang="en-US" sz="1200" dirty="0"/>
          </a:p>
        </p:txBody>
      </p:sp>
      <p:sp>
        <p:nvSpPr>
          <p:cNvPr id="20" name="Text 4"/>
          <p:cNvSpPr txBox="1"/>
          <p:nvPr/>
        </p:nvSpPr>
        <p:spPr>
          <a:xfrm>
            <a:off x="7104675" y="1654150"/>
            <a:ext cx="1682100" cy="11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расти и получать питание. Через них растение дышит и делает воздух чище, поэтому листья можно назвать настоящей зелёной фабрикой.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2749869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для появления семян. Он привлекает насекомых и помогает растению продолжить свой род, чтобы на свете появлялись новые растения.
</a:t>
            </a:r>
            <a:endParaRPr lang="en-US" sz="1200" dirty="0"/>
          </a:p>
        </p:txBody>
      </p:sp>
      <p:sp>
        <p:nvSpPr>
          <p:cNvPr id="22" name="Text 6"/>
          <p:cNvSpPr txBox="1"/>
          <p:nvPr/>
        </p:nvSpPr>
        <p:spPr>
          <a:xfrm>
            <a:off x="5822424" y="3178150"/>
            <a:ext cx="1682100" cy="13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цветения образуется плод с семенами. Семена попадают в почву и начинают новую жизнь, если им хватает воды, тепла и заботы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 окна, корова на лугу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 и получают от него заботу, корм и жильё. Кошка спит у окна, собака сторожит двор, а корова даёт молоко. Без человека им трудно жить самостоятельно.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в лесу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сами ищут пищу, прячутся от опасности и строят себе укрытия. Заяц ловко бегает по лесной опушке, а лиса умеет тихо подкрадываться к добыче. У каждого зверя свои умения.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звери и природа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животные нужны природе, потому что каждый вид выполняет важную работу. Одни разносят семена, другие уничтожают вредных насекомых, а третьи помогают сохранять равновесие в лесу, поле и у воды.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рядом с нами и в дикой природе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растение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семя превращается во взрослое растение и снова даёт семена.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её маленькие жители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06749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это верхний слой земли, в котором укореняются растения. Она хранит влагу, пропускает воздух и помогает семенам прорастать, словно тёплая и заботливая постель для зелёных ростков.
</a:t>
            </a:r>
            <a:endParaRPr lang="en-US" sz="1172" dirty="0"/>
          </a:p>
        </p:txBody>
      </p:sp>
      <p:sp>
        <p:nvSpPr>
          <p:cNvPr id="10" name="Text 3"/>
          <p:cNvSpPr txBox="1"/>
          <p:nvPr/>
        </p:nvSpPr>
        <p:spPr>
          <a:xfrm>
            <a:off x="306749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она состоит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песок, глина, перегной, вода и воздух. Эти части смешаны по-разному, поэтому почва бывает рыхлой, плотной, тёмной или светлой, как настоящая земляная мозаика.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306749" y="4050913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Трудяги под землёй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живут дождевые черви, муравьи, жуки и другие мелкие животные. Они проделывают ходы, перемешивают слои почвы и помогают ей оставаться живой и полезной.
</a:t>
            </a:r>
            <a:endParaRPr lang="en-US" sz="1282" dirty="0"/>
          </a:p>
        </p:txBody>
      </p:sp>
      <p:sp>
        <p:nvSpPr>
          <p:cNvPr id="12" name="Text 5"/>
          <p:cNvSpPr txBox="1"/>
          <p:nvPr/>
        </p:nvSpPr>
        <p:spPr>
          <a:xfrm>
            <a:off x="3012197" y="1816698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заметных жителей, в почве есть микробы. Их не видно глазами, но они разлагают остатки растений и животных, превращая их в питательные вещества для новых растений.
</a:t>
            </a:r>
            <a:endParaRPr lang="en-US" sz="1273" dirty="0"/>
          </a:p>
        </p:txBody>
      </p:sp>
      <p:sp>
        <p:nvSpPr>
          <p:cNvPr id="13" name="Text 6"/>
          <p:cNvSpPr txBox="1"/>
          <p:nvPr/>
        </p:nvSpPr>
        <p:spPr>
          <a:xfrm>
            <a:off x="3012197" y="2930047"/>
            <a:ext cx="2594385" cy="9539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почвы не росли бы хлеб, овощи, цветы и деревья. Она кормит растения, а вместе с ними помогает жить животным и людям, поэтому её нужно беречь от загрязнения и истощения.
</a:t>
            </a:r>
            <a:endParaRPr lang="en-US" sz="128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00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6196" y="1203907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5542" y="1203907"/>
            <a:ext cx="2130000" cy="19843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846" y="1203907"/>
            <a:ext cx="2130000" cy="198439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490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горах
</a:t>
            </a:r>
            <a:pPr algn="ctr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прохладнее, а тропинки часто идут вверх и вниз, как лестница для смелых путешественников. Здесь растения умеют терпеть холод и ветер, а животные находят укрытие среди камней и склонов.
</a:t>
            </a:r>
            <a:endParaRPr lang="en-US" sz="1195" dirty="0"/>
          </a:p>
        </p:txBody>
      </p:sp>
      <p:sp>
        <p:nvSpPr>
          <p:cNvPr id="8" name="Text 1"/>
          <p:cNvSpPr txBox="1"/>
          <p:nvPr/>
        </p:nvSpPr>
        <p:spPr>
          <a:xfrm>
            <a:off x="4606198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Золотое поле
</a:t>
            </a:r>
            <a:pPr algn="ctr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это место, где человек выращивает пшеницу, рожь, кукурузу и другие культурные растения. Оно требует заботы и труда, зато потом щедро дарит хлеб, крупы и корм для животных.
</a:t>
            </a:r>
            <a:endParaRPr lang="en-US" sz="1228" dirty="0"/>
          </a:p>
        </p:txBody>
      </p:sp>
      <p:sp>
        <p:nvSpPr>
          <p:cNvPr id="9" name="Text 2"/>
          <p:cNvSpPr txBox="1"/>
          <p:nvPr/>
        </p:nvSpPr>
        <p:spPr>
          <a:xfrm>
            <a:off x="2415543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луг
</a:t>
            </a:r>
            <a:pPr algn="ctr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весной и летом похож на яркий ковёр из трав и цветов. Над ним гудят насекомые, а в высокой траве прячутся мелкие зверьки и птицы, которым нравится простор и мягкая зелень.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6796849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Жаркая пустыня
</a:t>
            </a:r>
            <a:pPr algn="ctr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очень мало воды, а солнце светит почти без отдыха. Днём там жарко, а ночью может стать прохладно, поэтому растения и животные приспособились жить экономно, как настоящие мастера выживания.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природным местам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414" y="1565209"/>
            <a:ext cx="338700" cy="33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914" y="1565209"/>
            <a:ext cx="338700" cy="33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3414" y="3277684"/>
            <a:ext cx="338700" cy="33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6251" y="3277684"/>
            <a:ext cx="254025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герои природы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ножек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очень маленькие животные, и у большинства из них шесть ног. Это помогает им быстро бегать, ползать, прыгать и искать пищу.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Пчёлы-работницы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с цветов и переносят пыльцу. Благодаря им многие растения могут завязывать плоды и семена, а в мире становится больше ярких цветов.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Муравьиные строители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живут дружной семьёй и строят сложные жилища. Они трудолюбивы, быстро находят пищу и помогают природе, убирая мелкие остатки растений и других живых существ.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жуки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украшают луга и сады, а жуки живут в траве, под корой и в почве. У каждого насекомого есть своя важная роль, даже если оно совсем крошечное.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жизнь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Перья, крылья, клюв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легко узнать по перьям, крыльям и клюву. Эти части тела помогают им летать, согреваться и добывать пищу, словно у них есть свой удобный природный костюм.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для птенцов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весной строят гнёзда в ветвях, на крышах или в укрытых местах. Там они откладывают яйца и заботливо выкармливают птенцов, пока те не окрепнут.
</a:t>
            </a:r>
            <a:endParaRPr lang="en-US" sz="1323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нами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в деревне часто можно увидеть воробьёв, синиц, голубей, ласточек и дятлов. Одни ищут крошки, другие ловят насекомых, а некоторые стучат по деревьям в поисках корма.
</a:t>
            </a:r>
            <a:endParaRPr lang="en-US" sz="1323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поедают вредных насекомых и помогают растениям и деревьям оставаться здоровыми. Без них в природе было бы намного больше незваных гостей, которые любят портить листья и побеги.
</a:t>
            </a:r>
            <a:endParaRPr lang="en-US" sz="124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замечаем, узнаём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снегу помогают узнать, какие животные проходили рядом. По ним можно догадаться, кто был здесь утром, будто природа оставила маленькую записку на белом листе.
</a:t>
            </a:r>
            <a:endParaRPr lang="en-US" sz="1232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 траве часто появляются блестящие капельки. Роса показывает, что ночь была прохладной, а воздух спокойным, и вся лужайка кажется умывшейся и очень довольной.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облакам и движению ветра можно заметить, как меняется погода. Если небо быстро затягивается тучами, стоит ждать дождя, а лёгкие облака часто обещают ясный день.
</a:t>
            </a:r>
            <a:endParaRPr lang="en-US" sz="1232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и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Радуга появляется после дождя, когда в небе встречаются солнечный свет и капли воды. Это одно из самых красивых чудес природы, от которого даже взрослые улыбаются.
</a:t>
            </a:r>
            <a:endParaRPr lang="en-US" sz="1254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6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птиц, шелест листьев и стрекот насекомых помогают почувствовать настроение окружающего мира. Если слушать внимательно, можно узнать, что происходит в лесу, парке или во дворе.
</a:t>
            </a:r>
            <a:endParaRPr lang="en-US" sz="11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поведения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5870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нужно ломать ветки, рвать редкие цветы и наступать на молодую траву. Растения растут медленно, и им трудно восстановиться после неосторожного обращения.
</a:t>
            </a:r>
            <a:endParaRPr lang="en-US" sz="1381" dirty="0"/>
          </a:p>
        </p:txBody>
      </p:sp>
      <p:sp>
        <p:nvSpPr>
          <p:cNvPr id="11" name="Text 3"/>
          <p:cNvSpPr txBox="1"/>
          <p:nvPr/>
        </p:nvSpPr>
        <p:spPr>
          <a:xfrm>
            <a:off x="3729575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пугай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гнёзд и нор лучше вести себя тихо. Шум и резкие движения могут напугать птиц и зверьков, а заботливой природе, как и всем нам, нужна тишина.
</a:t>
            </a:r>
            <a:endParaRPr lang="en-US" sz="1381" dirty="0"/>
          </a:p>
        </p:txBody>
      </p:sp>
      <p:sp>
        <p:nvSpPr>
          <p:cNvPr id="12" name="Text 4"/>
          <p:cNvSpPr txBox="1"/>
          <p:nvPr/>
        </p:nvSpPr>
        <p:spPr>
          <a:xfrm>
            <a:off x="6600450" y="1869734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мусор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бутылка, бумажка или банка не должны оставаться в лесу, парке или у реки. Чистое место радует людей и не мешает животным.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58700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аккуратным гостем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нужно ходить по тропинкам, не топтать клумбы и не ловить насекомых без нужды. Тогда лес, луг и берег реки будут красивыми и живыми.
</a:t>
            </a:r>
            <a:endParaRPr lang="en-US" sz="1381" dirty="0"/>
          </a:p>
        </p:txBody>
      </p:sp>
      <p:sp>
        <p:nvSpPr>
          <p:cNvPr id="14" name="Text 6"/>
          <p:cNvSpPr txBox="1"/>
          <p:nvPr/>
        </p:nvSpPr>
        <p:spPr>
          <a:xfrm>
            <a:off x="3729575" y="3201817"/>
            <a:ext cx="2236800" cy="12035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помогает сохранить воздух, воду и землю. Если каждый будет убирать за собой, природа станет уютнее, а отдых на свежем воздухе — приятнее для всех.
</a:t>
            </a:r>
            <a:endParaRPr lang="en-US" sz="13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и полезных действий, которые делают окружающий мир чище и безопаснее.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городе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парках растут деревья, кустарники и цветы, а по дорожкам гуляют люди. Здесь можно отдохнуть в тени, послушать птиц и увидеть, как живой мир соседствует с домами.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дворы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тоже есть природа: клумбы, газоны, кусты и маленькие деревья. Они делают улицы уютнее, а летом помогают спрятаться от жаркого солнца.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над крышами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крышах, деревьях и карнизах живут воробьи, голуби и синицы. Они находят корм рядом с людьми и напоминают нам, что природа умеет жить даже среди домов.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траве, под листьями и у дорожек можно заметить насекомых. Они не всегда бросаются в глаза, но тоже делают городский уголок живым и интересным для наблюдений.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для всех
</a:t>
            </a:r>
            <a:pPr algn="ctr" indent="0" marL="0">
              <a:lnSpc>
                <a:spcPct val="100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кажется обычной только на первый взгляд. На самом деле она поит людей, растения и животных, поэтому мусор и грязь в воде вредят сразу многим живым существам. Беречь воду — значит помогать жизни продолжаться.
</a:t>
            </a:r>
            <a:endParaRPr lang="en-US" sz="1029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дышит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лес очищает воздух, даёт дом зверям и птицам и защищает почву от разрушения. Если деревья вырубать без меры или оставлять в лесу мусор, ему становится трудно восстанавливаться.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 наших руках
</a:t>
            </a:r>
            <a:pPr algn="ctr" indent="0" marL="0">
              <a:lnSpc>
                <a:spcPct val="100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Земля нужна не только сегодня, но и завтра. Когда люди берегут почву, воду и воздух, у детей и внуков остаются леса, луга, сады и возможность жить рядом с природой.
</a:t>
            </a:r>
            <a:endParaRPr lang="en-US" sz="1118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нуждается в нашей заботе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соединяет всё вокруг: воду, воздух, почву, растения, животных и человека. Если мы будем внимательными и добрыми, наш общий дом останется чистым, красивым и живым на каждый день.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2026-05-26T03:06:41Z</dcterms:created>
  <dcterms:modified xsi:type="dcterms:W3CDTF">2026-05-26T03:06:41Z</dcterms:modified>
</cp:coreProperties>
</file>