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 математике: короткая запись важных правил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считать быстрее и точнее.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формулы и зачем они нужны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формулы показывают, как связаны величины в задачах о фигурах, движении, стоимости и частях числа. Одна запись заменяет длинное объяснение и помогает решать разные примеры по одному правилу.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формула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обозначают неизвестные или изменяющиеся величины. Вместо длинного описания одна буква помогает записать правило кратко и использовать его для разных чисел в похожих задачах.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показывает, что левая и правая части записи имеют одинаковое значение. Он связывает условие и ответ и помогает проверять вычисления.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 известные данные, коэффициенты или постоянные значения. Они подставляются в формулу и позволяют получить конкретный результат для данной задачи.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задают порядок действий и защищают от ошибок при вычислении. Благодаря им сначала выполняют нужную часть выражения, а потом переходят к следующим действиям.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числа в формуле на простом примере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 3x + 2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3x + 2 буква x обозначает число, которое может меняться. Число 3 показывает, что значение x берут три раза, а число 2 добавляют к результату.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значение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x = 4, то сначала считают 3 × 4, а затем прибавляют 2. Получается 14. Одна и та же формула даёт разные ответы при разных значениях x.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при разных значениях x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что зависимость здесь ровная и предсказуемая.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x на 1 значение y каждый раз возрастает на 2.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y = 2x + 1, по данным задания.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прямоугольника площадь находят по формуле S = a × b, где a и b — длина и ширина. Эта запись удобна, когда известны обе стороны фигуры.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прямоугольника вычисляют по формуле P = 2(a + b). Сначала складывают длину и ширину, а затем удваивают результат, чтобы получить длину всех сторон.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квадрата используют особые формулы: P = 4a и S = a × a. Поскольку все стороны равны, вычисления становятся короче и легче для запоминания.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геометрических фигур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 геометрии в 5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какая формула соответствует фигуре и что именно она позволяет найти.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фигуры используют свою запись: одна формула подходит для площади, другая — для периметра.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геометрии для 5 класса.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 задачах на движение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движение связь между величинами записывают формулой v = s : t. Она показывает, что скорость зависит от пути и времени и позволяет быстро находить нужную величину.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120 км пройдено за 3 часа, скорость равна 40 км/ч. Такие задачи учат выбирать верные данные и не путать путь с временем.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по формуле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перепутать данные и выбрать нужное правило.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 скобках, потому что они задают самый важный этап вычисления. Если пропустить этот шаг, результат может получиться неверным.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формулах и выражениях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умножение и деление. Эти действия имеют одинаковый приоритет, поэтому их выполняют слева направо, если в записи нет скобок.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сложение и вычитание. Например, в выражении 2 + 3 × 4 сначала находят 12, а затем прибавляют 2 и получают 14.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числа и проценты в простых примерах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удобно читать как доли одного и того же целого, поэтому сравнение видно сразу.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процент, тем больше часть числа 200; 100% всегда соответствует всему числу.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 основе числа 200.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формулы помогают каждый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посчитать стоимость нескольких одинаковых товаров: цену одного предмета умножают на количество и сразу получают общий расход.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рецептах формулы нужны, когда нужно увеличить или уменьшить порцию. Тогда легко пересчитать количество ингредиентов без лишних записей и проб.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времени формула показывает, когда нужно выйти, сколько ехать и успеешь ли к началу занятия, тренировки или встречи.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формулы помогают сравнивать время, дистанцию и количество повторений. По ним удобно оценивать личный результат и замечать прогресс.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формулу без ошибок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обозначает каждая буква: это неизвестная или изменяющаяся величина. Затем следует проверить знак равенства и убедиться, что подставлены именно те числа, которые даны в условии.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 пропускать скобки и соблюдать порядок действий. Одна неверная подстановка или лишний шаг может изменить ответ, поэтому формулу всегда читают медленно и по частям.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измерения, которые часто встречаются в формулах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правильно только тогда, когда все величины записаны в подходящих единицах.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помогают правильно сравнивать величины и записывать ответ без путаницы.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формула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формулы выполняют свои роли: одни задают величины, другие показывают действия, а равенство связывает обе части записи.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только вместе, потому что каждый элемент уточняет правило вычисления.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строения формулы.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остаётся одной и той же, если смысл задачи не меняется: для прямоугольника площадь всегда находят умножением длины на ширину.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только числа, а не правило. Поэтому одну запись можно применять к разным фигурам, предметам или ситуациям, не переписывая способ решения.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экономит время и помогает не запутаться в длинных объяснениях. Ученику достаточно выбрать нужную формулу и аккуратно подставить данные.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формула подходит для многих задач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величины измерены правильно, ответ получается быстро и понятно. Именно поэтому формулы удобно использовать многократно в похожих задачах.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 условию задачи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условия задачи к правильной формуле и проверке ответа.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как их заметить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вместо периметра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решил задачу о прямоугольнике и случайно взял формулу для площади, хотя нужно было найти периметр. Ответ получился верным по вычислениям, но неверным по смыслу. На рисунке такую ошибку удобно показать рядом с правильным решением, чтобы различие сразу бросалось в глаза.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 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правильно выбрала формулу, но забыла скобки и смешала сантиметры с метрами. Из-за этого результат стал неправильным, хотя все числа были из условия. Иллюстрация может показать два варианта записи: ошибочный и исправленный, с выделением места, где допущена неточность.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по разным формулам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исходные числа дают разные ответы, потому что в каждой формуле меняется смысл вычисления.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определяет, что именно мы считаем: размер, длину границы или денежный итог.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сравнительный пример для прямоугольника и покупки.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считать точно и быстро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превращает длинное правило в короткую запись, которую легко применять снова и снова. Если внимательно читать условие, подставлять данные и проверять единицы, ответ получается точным.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2026-05-24T12:24:16Z</dcterms:created>
  <dcterms:modified xsi:type="dcterms:W3CDTF">2026-05-24T12:24:16Z</dcterms:modified>
</cp:coreProperties>
</file>