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что это и из чего она состоит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из чего сделана почва и почему она так важна.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почва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держит корни, даёт растениям воду и питание, а ещё служит домом для множества живых существ. Без неё не было бы ни хлеба, ни овощей, ни лесов.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почвы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песок, глина и очень мелкие частички. Они образуют основу почвы, определяют её плотность, рыхлость и то, как хорошо она пропускает воду.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появляется из остатков растений. Он делает почву тёмной, мягкой и питательной, поэтому растения растут в ней быстрее и лучше укрепляются корнями.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находится в промежутках между частицами почвы. Она нужна корням растений и помогает им получать растворённые питательные вещества из земли.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тоже заполняет пустоты между частицами. Он необходим корням и почвенным животным для дыхания, особенно в рыхлой почве.
</a:t>
            </a:r>
            <a:endParaRPr lang="en-US" sz="1074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черви, насекомые, грибы и бактерии. Они разрыхляют землю, перерабатывают остатки растений и делают почву плодороднее.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ил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 крупные и заметные, как маленькие камешки. Такая почва быстро пропускает воду, поэтому она чаще бывает сухой и рассыпчатой.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глины очень мелкие и плотно прилегают друг к другу. Из-за этого глина липкая, тяжёлая и долго удерживает воду.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 находится между песком и глиной по размеру частиц. Он делает почву более мягкой и помогает ей сочетать разные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слой накапливается медленно, а растения получают из него питание. Поэтому его нужно беречь, как маленькое сокровище.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может формироваться очень долго, поэтому каждый его слой особенно ценен для растений.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окружающему миру: сведения о медленном образовании почвенного слоя.
</a:t>
            </a:r>
            <a:endParaRPr lang="en-US" sz="6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находится в почве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воды проникают между частицами почвы и заполняют маленькие пустоты. Почва становится влажной и помогает растениям напиться.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живыми существами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всасывают воду, а дождевые черви и другие почвенные жители тоже получают её из влажной земли.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слишком мало или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не хватает, почва твердеет и трескается. Если воды слишком много, в ней остаётся мало воздуха, и корням становится трудно дышать.
</a:t>
            </a:r>
            <a:endParaRPr lang="en-US" sz="8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16585"/>
            <a:ext cx="794400" cy="70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почве нужен воздух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тоже дышат. Воздух в почве помогает им жить и расти, особенно когда земля рыхлая и в ней много пустот.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почвенных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Дождевым червям, личинкам и другим обитателям почвы нужен воздух не меньше, чем нам нужен свежий ветер после уроков и игры.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рыхлая, воздух легко проходит между частицами. В плотной земле его меньше, и живым существам там становится труднее.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земные 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земле и делают почву рыхлой. По их тоннелям легче проходят вода и воздух, а растениям проще пускать корни. Их работа тихая, но очень полезная.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организмы живут прямо в почве и перерабатывают остатки листьев, травы и корней. Они постепенно превращают их в перегной, который питает растения и помогает почве оставаться плодородной.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кипит своя жизнь: муравьи строят ходы, жуки и личинки ищут пищу и укрытие. Все они участвуют в разрыхлении земли и делают почвенный мир ещё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остатков растений получается перегной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растительных остатков к питательной части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почвы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больше всего перегноя, влаги, воздуха и живых организмов. Именно этот слой самый плодородный, поэтому растения чувствуют себя в нём особенно хорошо.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глубокие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органических остатков становится меньше. Почва здесь светлее, плотнее и беднее питательными веществами, поэтому жизнь в ней уже не такая активная.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глубже могут лежать камни и твёрдая порода. Там почти нет почвенных жителей, потому что корням трудно проникнуть так далеко.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бывают разными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почвах больше песка, в других — глины или ила. Именно от соотношения этих частиц зависит, будет ли почва лёгкой, плотной, сухой или хорошо удерживающей влагу.
</a:t>
            </a:r>
            <a:endParaRPr lang="en-US" sz="1307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перегноя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перегноя в почве, тем она темнее и плодороднее. Если перегноя мало, растения получают меньше питания, а земля выглядит светлее и беднее.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почва часто темнее из-за большого количества растительных остатков. На песчаных участках она обычно суше и светлее, потому что вода уходит быстрее.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обычно кажется тяжелее и холоднее, а сухая — рассыпчатой и светлой. Количество воды меняет её свойства и то, как в ней чувствуют себя растения.
</a:t>
            </a:r>
            <a:endParaRPr lang="en-US" sz="13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рассмотреть почву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Насыпьте немного почвы в прозрачный стакан или банку и налейте воду. Затем аккуратно размешайте содержимое, чтобы частицы могли свободно разделиться.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частицы быстро опускаются вниз, а более лёгкие задерживаются выше. Так можно заметить песок, ил и мелкие примеси, которые по-разному ведут себя в воде.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цвет, запах и осевшие слои. По этим признакам можно понять, много ли в почве перегноя, песка или глины, и сделать простой вывод о её составе.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567" y="1295896"/>
            <a:ext cx="122613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людям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людям хлеб, овощи и фрукты. На ней растут пшеница, картофель, морковь, свёкла и яблони — без хорошей земли урожай был бы куда скромнее.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зелёные насаждения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расти деревьям в садах, парках и лесах. Корни получают из неё воду и питание, поэтому зелёные насаждения остаются крепкими и живыми.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начинается путь многих продуктов, которые мы видим каждый день. Чем лучше почва, тем легче вырастить здоровые растения и собрать богатый урожай для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почву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землю бросают мусор, почва загрязняется и хуже пропускает воздух и воду. Растениям становится труднее расти, а маленьким почвенным жителям — жить и работать.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одному месту часто ходят, почва уплотняется. В ней остаётся меньше пустот для воздуха и воды, поэтому корням становится тесно, как в переполненном автобусе.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почва остаётся незащищённой. Её легче смывает дождь и уносит ветер, особенно на склонах и открытых местах, где нет корней-охранников.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могут попадать в почву с водой, дымом или отходами. Тогда ей труднее помогать растениям, червям и микробам, а сама земля становится беднее.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почву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правило — не оставлять на земле бумагу, пластик и другие отходы. Чистая почва остаётся здоровой и лучше подходит для растений и животных.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вытаптывать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ходить постоянно по одному и тому же месту. Тогда почва остаётся рыхлой, в ней сохраняются воздух и вода, а корням легче расти.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трава удерживают почву своими корнями. Если растительный покров не нарушать, земля меньше разрушается и дольше остаётся плодородной.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хороший урожай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и тёмная почва содержит больше перегноя, а значит, больше питательных веществ. Растения получают всё нужное для роста и дают более сильный и щедрый урожай.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для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почве корням проще разрастаться и удерживать растение. Они быстрее находят воду и питание, а само растение становится крепче и выносливее.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почва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слишком твёрдая и бедная, корням трудно пробираться вглубь. Тогда растения растут медленнее, а урожай получается слабее, чем мог бы быть.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в почве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почва помогает корням получать всё необходимое для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почве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просто земля под ногами. Для многих червей, насекомых, грибов и бактерий она является домом, в котором кипит тихая, но очень важная жизнь.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кусочке почвы могут жить миллионы микробов. Они слишком малы, чтобы их увидеть без специальных приборов, но работают они очень усердно.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умеет запасать воду в своих маленьких промежутках. Благодаря этому растения не так быстро высыхают, а земля остаётся полезной даже после дождя.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составе почвы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разнообразен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песка, глины, ила, перегноя, воды и воздуха. Эти частицы и пустоты вместе создают особую среду, в которой могут жить растения и другие организмы.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делает её плодородной
</a:t>
            </a:r>
            <a:pPr algn="l" indent="0" marL="0">
              <a:lnSpc>
                <a:spcPct val="115000"/>
              </a:lnSpc>
              <a:buNone/>
            </a:pPr>
            <a:r>
              <a:rPr lang="en-US" sz="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черви, грибы и бактерии не просто живут в почве — они помогают ей становиться полезнее. Благодаря им остатки растений превращаются в перегной.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зависят от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почве больше песка, она легче и суше. Если больше глины, она плотнее и лучше держит воду. Перегной делает её темнее и богаче.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выбирают свою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любят разные почвы. Одним нужна рыхлая земля, другим — более влажная, поэтому состав почвы помогает понять, что будет расти лучше всего.
</a:t>
            </a:r>
            <a:endParaRPr lang="en-US" sz="10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важная часть природы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живой помощник природы: она кормит растения, поддерживает животных и помогает людям выращивать урожай. Беречь её нужно так же внимательно, как доброе школьное правило.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2026-05-26T02:02:01Z</dcterms:created>
  <dcterms:modified xsi:type="dcterms:W3CDTF">2026-05-26T02:02:01Z</dcterms:modified>
</cp:coreProperties>
</file>