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и амитоз: два способа деления клетки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клетка делится, растёт и сохраняет наследственную информацию.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клеткам деление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клеток необходимо для роста организма, обновления тканей и размножения. Перед ним ДНК удваивается, а затем наследственный материал распределяется между дочерними клетками. Митоз делает это точно, амитоз — значительно проще и реже.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 как основа митоза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G1 клетка активно растёт, увеличивает объём цитоплазмы и синтезирует белки, ферменты и органические вещества, которые понадобятся ей для последующего удвоения наследственного материала и деления.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G1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6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S-фазе происходит репликация ДНК: каждая хромосома удваивается и становится состоящей из двух сестринских хроматид, соединённых между собой в области центромеры.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16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S-период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G2 клетка завершает подготовку к митозу: накапливает энергию, синтезирует белки веретена деления и проверяет, не возникли ли ошибки при копировании ДНК.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G2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интерфазы начинается митоз, а затем цитокинез. Специальные контрольные точки помогают остановить деление при повреждениях и тем самым снижают риск неправильного распределения хромосом.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Митотическая фаза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хромосомы перед делением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69900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хроматиды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69903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митозом каждая хромосома состоит из двух сестринских хроматид, которые содержат одинаковые копии ДНК и остаются соединёнными до начала их расхождения в анафазе.
</a:t>
            </a:r>
            <a:endParaRPr lang="en-US" sz="700" dirty="0"/>
          </a:p>
        </p:txBody>
      </p:sp>
      <p:sp>
        <p:nvSpPr>
          <p:cNvPr id="13" name="Text 4"/>
          <p:cNvSpPr txBox="1"/>
          <p:nvPr/>
        </p:nvSpPr>
        <p:spPr>
          <a:xfrm>
            <a:off x="2130463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Центромера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130466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Центромера удерживает хроматиды вместе и служит участком, где формируется кинетохор — структура, необходимая для прикрепления нитей веретена деления.
</a:t>
            </a:r>
            <a:endParaRPr lang="en-US" sz="700" dirty="0"/>
          </a:p>
        </p:txBody>
      </p:sp>
      <p:sp>
        <p:nvSpPr>
          <p:cNvPr id="15" name="Text 6"/>
          <p:cNvSpPr txBox="1"/>
          <p:nvPr/>
        </p:nvSpPr>
        <p:spPr>
          <a:xfrm>
            <a:off x="3804100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Кинетохор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804103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Кинетохор обеспечивает связь хромосомы с микротрубочками и помогает точно направлять её перемещение, чтобы каждая дочерняя клетка получила полный набор хромосом.
</a:t>
            </a:r>
            <a:endParaRPr lang="en-US" sz="700" dirty="0"/>
          </a:p>
        </p:txBody>
      </p:sp>
      <p:sp>
        <p:nvSpPr>
          <p:cNvPr id="17" name="Text 8"/>
          <p:cNvSpPr txBox="1"/>
          <p:nvPr/>
        </p:nvSpPr>
        <p:spPr>
          <a:xfrm>
            <a:off x="5477338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Центросомы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477341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Центросомы расходятся к противоположным полюсам клетки и организуют построение веретена деления, задавая направление движения хромосом в ходе митоза.
</a:t>
            </a:r>
            <a:endParaRPr lang="en-US" sz="700" dirty="0"/>
          </a:p>
        </p:txBody>
      </p:sp>
      <p:sp>
        <p:nvSpPr>
          <p:cNvPr id="19" name="Text 10"/>
          <p:cNvSpPr txBox="1"/>
          <p:nvPr/>
        </p:nvSpPr>
        <p:spPr>
          <a:xfrm>
            <a:off x="7150538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Микротрубочки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7150541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Микротрубочки веретена деления образуют динамичную систему, которая захватывает хромосомы, выстраивает их и затем разводит сестринские хроматиды к разным полюсам.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митоза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стадий митотического деления клетки от подготовки хромосом до образования двух дочерних клеток.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количества ДНК в ходе митоза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удвоение ДНК происходит до начала деления, а не во время него.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не увеличивает количество ДНК, а равномерно распределяет уже удвоенный материал между двумя клетками.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данные по содержанию ДНК в клеточном цикле эукариотической клетки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3214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0799" y="1845741"/>
            <a:ext cx="658031" cy="52642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 и прометафаза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86953" y="2576130"/>
            <a:ext cx="3290552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конденсируются и становятся отчётливо видимыми, ядрышко исчезает, а центросомы начинают расходиться к противоположным полюсам клетки, готовя систему к точному распределению хромосом.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84538" y="2576130"/>
            <a:ext cx="3290552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Прометафаза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Ядерная оболочка разрушается, и микротрубочки веретена деления получают доступ к хромосомам. Они прикрепляются к кинетохорам, обеспечивая направленное и контролируемое перемещение наследственного материала.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874" y="411950"/>
            <a:ext cx="3565702" cy="411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47541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Метафаза и контроль правильности деления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86775" y="1790543"/>
            <a:ext cx="40476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метафазе все хромосомы выстраиваются в одной плоскости, образуя метафазную пластинку. Такое расположение создаёт удобные условия для проверки их связи с нитями веретена деления.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86775" y="1454831"/>
            <a:ext cx="40476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Экваториальное положение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6775" y="3900850"/>
            <a:ext cx="40476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сбоях возможна анеуплоидия: дочерние клетки получают лишнюю или недостающую хромосому. Такие нарушения могут нарушать работу клеток и отражаться на жизнеспособности организма.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6775" y="3565138"/>
            <a:ext cx="40476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нарушений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686775" y="2845697"/>
            <a:ext cx="40476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каждая хромосома соединена с микротрубочками правильно, клетка получает сигнал к переходу в следующую стадию. Этот контроль уменьшает риск ошибок при дальнейшем расхождении хроматид.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686775" y="2509985"/>
            <a:ext cx="40476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прикрепления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125" y="1454383"/>
            <a:ext cx="3977700" cy="30687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Анафаза: расхождение сестринских хроматид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59450" y="1546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хроматид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9450" y="1787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анафазе белки, удерживавшие сестринские хроматиды вместе, разрушаются. Каждая хроматида становится самостоятельной дочерней хромосомой и начинает движение к своему полюсу.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859450" y="3647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формы клетки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859450" y="3888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в этот момент вытягивается, а хромосомы часто приобретают V-образный вид. На схеме важно показать именно расхождение, а не простое расслоение ядра.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4859450" y="25971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микротрубочек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859450" y="28379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Микротрубочки укорачиваются и тянут хромосомы в противоположные стороны. Благодаря этому наследственный материал распределяется между двумя будущими ядрами почти одновременно.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Телофаза и цитокинез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телофазе вокруг двух наборов хромосом формируются новые ядерные оболочки, а ядрышки вновь становятся заметными, что означает завершение основного этапа распределения наследственного материала.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ядер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6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постепенно расправляются и переходят в менее плотное состояние, возвращаясь к форме, удобной для работы клетки в межфазе и последующих биохимических процессов.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16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Деспирализация хромосом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клеток цитоплазма делится за счёт борозды перетяжки, которая углубляется и отделяет две дочерние клетки, уже содержащие равные наборы хромосом.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Цитокинез у животных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растительных клеток формируется клеточная пластинка, из которой затем возникает новая перегородка. В результате митоза образуются две генетически одинаковые дочерние клетки.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Цитокинез у растений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534" y="1595710"/>
            <a:ext cx="3833560" cy="21253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митоза и мейоза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митоз и мейоз решают разные биологические задачи: первый сохраняет исходный набор хромосом, второй уменьшает его вдвое и создаёт генетическое разнообразие.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поддерживает постоянство наследственного материала, а мейоз обеспечивает образование половых клеток и наследственную изменчивость.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биологии: деление клетки, сопоставление митоза и мейоза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733" y="2687716"/>
            <a:ext cx="341226" cy="341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8220" y="2721838"/>
            <a:ext cx="341226" cy="27298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2939" y="2687716"/>
            <a:ext cx="341226" cy="341226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55261" y="2687716"/>
            <a:ext cx="341226" cy="341226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функции митоза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935250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увеличивает число клеток, поэтому организм может расти от зародыша до взрослого состояния. Особенно активно он идёт в тканях, где постоянно образуются новые клетки.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306173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тканей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повреждений митоз помогает заменять погибшие клетки и ускоряет заживление. Так восстанавливаются эпителий, слизистые оболочки и другие ткани, где обновление происходит непрерывно.
</a:t>
            </a:r>
            <a:endParaRPr lang="en-US" sz="1392" dirty="0"/>
          </a:p>
        </p:txBody>
      </p:sp>
      <p:sp>
        <p:nvSpPr>
          <p:cNvPr id="19" name="Text 4"/>
          <p:cNvSpPr txBox="1"/>
          <p:nvPr/>
        </p:nvSpPr>
        <p:spPr>
          <a:xfrm>
            <a:off x="520645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наследственности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митозе каждая дочерняя клетка получает полный и одинаковый набор хромосом. Это поддерживает генетическую стабильность соматических клеток и сохраняет признаки организма.
</a:t>
            </a:r>
            <a:endParaRPr lang="en-US" sz="1374" dirty="0"/>
          </a:p>
        </p:txBody>
      </p:sp>
      <p:sp>
        <p:nvSpPr>
          <p:cNvPr id="20" name="Text 5"/>
          <p:cNvSpPr txBox="1"/>
          <p:nvPr/>
        </p:nvSpPr>
        <p:spPr>
          <a:xfrm>
            <a:off x="7338777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у 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митоз особенно важен в образовательных тканях, где постоянно образуются новые клетки. Благодаря этому растут корни, побеги и формируются новые органы.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митоза и их последствия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9070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Сбой прикрепления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70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хромосомы неправильно прикрепляются к веретену деления, они расходятся неравномерно. В результате дочерние клетки могут получить лишнюю или недостающую хромосому.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2999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ДНК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999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 молекуле ДНК во время подготовки к делению повышают риск мутаций. Иногда клетка погибает, а иногда изменения сохраняются и передаются дальше.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0995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опухолями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0995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контрольные точки клеточного цикла работают плохо, ошибки накапливаются. Это создаёт условия для анеуплоидии и может способствовать опухолевому росту.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Амитоз как прямое деление ядра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090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веретена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75090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Амитоз происходит без образования веретена деления и без последовательных фаз, характерных для митоза. Это делает процесс внешне более простым, но менее точным.
</a:t>
            </a:r>
            <a:endParaRPr lang="en-US" sz="700" dirty="0"/>
          </a:p>
        </p:txBody>
      </p:sp>
      <p:sp>
        <p:nvSpPr>
          <p:cNvPr id="11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Редкий процесс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биологии амитоз рассматривают как редкий способ деления. Его упоминают как исключение, а не как основной механизм размножения соматических клеток.
</a:t>
            </a:r>
            <a:endParaRPr lang="en-US" sz="700" dirty="0"/>
          </a:p>
        </p:txBody>
      </p:sp>
      <p:sp>
        <p:nvSpPr>
          <p:cNvPr id="13" name="Text 6"/>
          <p:cNvSpPr txBox="1"/>
          <p:nvPr/>
        </p:nvSpPr>
        <p:spPr>
          <a:xfrm>
            <a:off x="3489933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Неравномерная ДНК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489933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Хроматин часто распределяется между дочерними ядрами неравномерно, поэтому они могут оказаться генетически неодинаковыми. Именно поэтому амитоз не считается полноценной заменой митоза.
</a:t>
            </a:r>
            <a:endParaRPr lang="en-US" sz="700" dirty="0"/>
          </a:p>
        </p:txBody>
      </p:sp>
      <p:sp>
        <p:nvSpPr>
          <p:cNvPr id="15" name="Text 8"/>
          <p:cNvSpPr txBox="1"/>
          <p:nvPr/>
        </p:nvSpPr>
        <p:spPr>
          <a:xfrm>
            <a:off x="2120417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разделение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2120417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может разделяться перетяжкой на две части или через образование перегородки. При этом не наблюдается типичной метафазной пластинки и выстраивания хромосом по экватору.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амитоза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прямое деление ядра без веретена деления и без стадий, характерных для митоза.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625408"/>
            <a:ext cx="4314825" cy="20622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отличия митоза и амитоза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митоз — упорядоченный и точный процесс, а амитоз — более простой и менее предсказуемый способ деления ядра.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обеспечивает точное наследование, тогда как амитоз чаще связан с упрощённым и менее надёжным распределением материала.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биологии: сравнение способов деления клетки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амитоз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48725" y="2589977"/>
            <a:ext cx="2507400" cy="15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Амитоз описывают в отдельных специализированных клетках, где деление происходит нестандартно. Однако такие случаи не являются основным путём размножения соматических клеток.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8725" y="2133295"/>
            <a:ext cx="25074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клетки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47025" y="2589977"/>
            <a:ext cx="2507400" cy="15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биологии амитоз рассматривают как редкий и второстепенный процесс. Для большинства клеток эукариот главным способом деления остаётся митоз.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247025" y="2133295"/>
            <a:ext cx="25074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Редкость в природе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397875" y="2589977"/>
            <a:ext cx="2507400" cy="15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его упоминают для стареющих или патологически изменённых клеток. В этих условиях структура ядра и регулирование деления могут быть нарушены.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397875" y="2133295"/>
            <a:ext cx="25074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Стареющие и изменённые ткани
</a:t>
            </a:r>
            <a:endParaRPr lang="en-US" sz="121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митоза и амитоза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носит учебно-схематический характер и подчёркивает, что амитоз рассматривают как исключение, а не как обычный путь деления соматических клеток.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доминирует в организме, поэтому именно он обеспечивает основную массу клеточных делений и поддерживает стабильность тканей.
</a:t>
            </a:r>
            <a:endParaRPr lang="en-US" sz="1313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 учебному материалу; точные доли не приводятся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789" y="1779938"/>
            <a:ext cx="411269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1429" y="1779938"/>
            <a:ext cx="575777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779938"/>
            <a:ext cx="658031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значимость темы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роста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митоза помогает объяснить, как организм увеличивается в размерах и формирует новые клетки в процессе развития. Это базовое представление нужно для изучения всех уровней биологии.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Заживление и регенерация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лежит в основе восстановления тканей после повреждений. Понимание этого процесса позволяет связать клеточное деление с заживлением ран и обновлением тканей.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информация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как сохраняется постоянство числа хромосом при делении соматических клеток. Это важно для понимания наследственности и генетической стабильности.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медициной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ошибок деления помогает понять природу атипичных клеточных изменений и основы онкологии. Поэтому тема нужна не только в школе, но и для дальнейшего изучения медицины.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 — главный способ деления соматических клеток, обеспечивающий точность и стабильность. Амитоз встречается редко и служит напоминанием, что клеточные процессы могут быть разными по эффективности и надёжности.
</a:t>
            </a:r>
            <a:endParaRPr lang="en-US" sz="126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2026-05-29T14:10:26Z</dcterms:created>
  <dcterms:modified xsi:type="dcterms:W3CDTF">2026-05-29T14:10:26Z</dcterms:modified>
</cp:coreProperties>
</file>