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промышленность: от дерева до 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дерево становится товаром и почему лес нужно использовать разумно.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соединяет лес, технику, заводы и готовые изделия. Она даёт работу людям, обеспечивает бумагу, мебель и строительные материалы, а ещё требует строгих правил и бережного отношения к природе.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лесная отрасль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это не просто деревья, а живой мир, который даёт кислород, удерживает влагу и защищает почву от разрушения. Если леса здоровы, рядом с ними устойчивее становятся реки, поля и поселения.
</a:t>
            </a:r>
            <a:endParaRPr lang="en-US" sz="898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защита природы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древесины делают дома, мебель, бумагу, упаковку и топливо. Поэтому лесная отрасль связана с повседневной жизнью почти каждого человека: от школьной тетради до шкафа или деревянной балки.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в разных товарах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отрасли заняты лесники, водители, механизаторы, мастера на заводах и работники складов. Их труд поддерживает экономику регионов, особенно там, где лес — одно из главных природных богатств.
</a:t>
            </a:r>
            <a:endParaRPr lang="en-US" sz="92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экономика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леса и лесная отрасль важны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древесина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Древесину заготавливают в лесах разных форм собственности, но везде действуют установленные правила. Лесной участок имеет границы, а работы на нём разрешены только в пределах утверждённых требований.
</a:t>
            </a:r>
            <a:endParaRPr lang="en-US" sz="131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и план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 оформляют договор и план, где указаны объёмы, сроки и способы заготовки. Это помогает контролировать использование леса и не выходить за разрешённые рамки.
</a:t>
            </a:r>
            <a:endParaRPr lang="en-US" sz="1318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важно не только для закона, но и для природы. Оно снижает риск повреждения молодняка, почвы и водоёмов, а также помогает сохранить лес на будущее.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Выборочная рубка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Выборочная рубка удаляет только отдельные деревья, а остальной лесной покров сохраняется. Такой способ позволяет получить древесину и одновременно не нарушать жизнь леса слишком сильно.
</a:t>
            </a:r>
            <a:endParaRPr lang="en-US" sz="1493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Сплошная рубка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Сплошная рубка проводится на ограниченном участке, после чего территорию обязательно восстанавливают. Этот способ применяют только там, где он разрешён и оправдан по лесохозяйственным правилам.
</a:t>
            </a:r>
            <a:endParaRPr lang="en-US" sz="1406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лесом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лесом включает удаление больных, повреждённых и лишних деревьев. Так молодым растениям легче получать свет, влагу и пространство для роста.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молодняку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Лесоводы помогают молодым насаждениям укрепиться после рубки или естественного обновления. Это снижает потери и делает будущий лес более здоровым и устойчивым.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работы в лесу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планируют заготовку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составляют до начала работ: учитывают участок, сезон, объёмы и путь вывоза древесины.
</a:t>
            </a:r>
            <a:endParaRPr lang="en-US" sz="13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для лесозаготовок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Харвестер
</a:t>
            </a:r>
            <a:pPr algn="l" indent="0" marL="0">
              <a:lnSpc>
                <a:spcPct val="150000"/>
              </a:lnSpc>
              <a:buNone/>
            </a:pPr>
            <a:r>
              <a:rPr lang="en-US" sz="100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Харвестер выполняет сразу несколько операций: валит дерево, очищает ствол от сучьев и режет его на сортименты. Это ускоряет работу и помогает получать древесину нужного размера.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под контролем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требуют опытного оператора и постоянного контроля. От точности работы зависит не только скорость заготовки, но и безопасность людей в лесу.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Форвардер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Форвардер собирает готовые брёвна и перевозит их к дороге или на склад. Машина работает в труднодоступных местах и уменьшает объём ручного труда.
</a:t>
            </a:r>
            <a:endParaRPr lang="en-US" sz="110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вреда лесу
</a:t>
            </a:r>
            <a:pPr algn="l" indent="0" marL="0">
              <a:lnSpc>
                <a:spcPct val="150000"/>
              </a:lnSpc>
              <a:buNone/>
            </a:pPr>
            <a:r>
              <a:rPr lang="en-US" sz="10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техника помогает точнее планировать вывоз древесины и меньше повреждать участок. Благодаря этому сохраняются дороги, почва и часть лесного покрова.
</a:t>
            </a:r>
            <a:endParaRPr lang="en-US" sz="10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и складирование древесины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Брёвна проходят путь от места рубки через склад до переработки на предприятии.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лесопилке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брёвен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брёвна очищают от коры, потому что это облегчает дальнейшую обработку. После этого их сортируют по размеру и назначению, чтобы выбрать подходящий режим распила.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Распил на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этапе стволы распиливают на доски, брус, рейки и другие пиломатериалы. Точность распила особенно важна: от неё зависит, сколько полезного материала получится из каждого бревна.
</a:t>
            </a:r>
            <a:endParaRPr lang="en-US" sz="829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отправка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продукцию проверяют по качеству и отправляют дальше — на строительство, мебельное производство или склад. Чем лучше сортировка, тем меньше отходов и выше ценность материала.
</a:t>
            </a:r>
            <a:endParaRPr lang="en-US" sz="812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Сушка древесины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пиломатериалы сушат, чтобы уменьшить влажность и сделать их прочнее и стабильнее. Правильная сушка помогает избежать деформации, трещин и лишнего брака.
</a:t>
            </a:r>
            <a:endParaRPr lang="en-US" sz="9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 — не только сырьё для бумаги, но и основа экосистем, которые нужно беречь.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4,06 млрд гектаров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лесов в мире по оценке FAO.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Global Forest Resources Assessment 2020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продукции из древесины и их применение.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ствол может стать сырьём для разных отраслей: строительства, мебели и энергетики.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лесной промышленности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продукции из древесины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окружает нас в школе и дома: из неё делают мебель, книги, упаковку и карандаши, поэтому лесная промышленность напрямую влияет на повседневный быт.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древесины сделаны самые привычные предметы вокруг нас.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отрасли задействовано несколько разных профессий: от охраны леса до управления техникой, перевозки древесины и контроля качества на складе и заводе.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профессий показаны как основные участники лесной цепочки.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безопасности для работы в лесу и рядом с техникой.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меры — держаться подальше от опасной зоны, использовать защиту и не работать без подготовки.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охране труда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презентации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результат отрасли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оценить не только количество заготовленной древесины, но и то, насколько эффективно она перерабатывается и насколько мало отходов теряется.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отрасли оценивают комплексно: важны производство, переработка и бережное использование сырья.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лесопользование строится на простом принципе: после использования леса у природы должен остаться шанс восстановиться.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 — не брать у леса больше, чем он может вернуть.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восстанавливают лес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способы восстановления леса после заготовки древесины.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 в лесу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служит домом для многих животных и растений, поэтому при заготовке древесины важно сохранять участки, где особенно много жизни и естественных укрытий.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корни укрепляют почву, а лесные полосы помогают сдерживать размыв берегов и разрушение грунта после дождей и таяния снега.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наблюдения за состоянием леса используют обходы, спутниковые снимки и учёт повреждённых участков, чтобы быстрее замечать пожары и вредителей.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обнаружена проблема, тем легче сохранить лес и уменьшить ущерб для природы, дорог и соседних территорий.
</a:t>
            </a:r>
            <a:endParaRPr lang="en-US" sz="10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ответственной древесины и их значение для покупателя.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Сертификация помогает выбрать товар, для которого важны законность, восстановление леса и бережное отношение к природе.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FSC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ответственной древесины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объединяет природу, труд людей и полезные вещи, которыми мы пользуемся каждый день. Будущее отрасли зависит от того, насколько бережно мы заготавливаем древесину, перерабатываем её и восстанавливаем леса.
</a:t>
            </a:r>
            <a:endParaRPr lang="en-US" sz="1702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можно использовать разумно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2026-07-27T01:06:49Z</dcterms:created>
  <dcterms:modified xsi:type="dcterms:W3CDTF">2026-07-27T01:06:49Z</dcterms:modified>
</cp:coreProperties>
</file>