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сравнивать выражения точно, быстро и без ошибок.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выражений в алгебре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перед сравнением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и буквенные выражения выглядят по-разному, но сравнивают их одинаково: сначала находят значение, затем выбирают знак сравнения. Это помогает проверять вычисления и решать задачи увереннее.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выражения можно сравнить напрямую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выражения уже вычислены, достаточно сравнить полученные числа. Например, 18+7 и 20+3 дают разные ответы, поэтому знак сравнения определяется сразу и без дополнительных преобразований.
</a:t>
            </a:r>
            <a:endParaRPr lang="en-US" sz="1042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буквенных выражений переменную подставляют в обе записи одно и то же значение. Только тогда сравнение будет честным, иначе одно выражение окажется посчитанным в других условиях.
</a:t>
            </a:r>
            <a:endParaRPr lang="en-US" sz="1077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3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выражения сначала упрощают или перестраивают так, чтобы сравнение стало яснее. Это особенно полезно, когда в записи есть скобки, одинаковые множители или похожие части.
</a:t>
            </a:r>
            <a:endParaRPr lang="en-US" sz="1127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без проверки условий легко приводит к неверному выводу. Поэтому сначала убеждаются, что сравнивают именно значения выражений, а не их внешний вид.
</a:t>
            </a:r>
            <a:endParaRPr lang="en-US" sz="11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значения выражений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сравнении числовых и буквенных выражений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влияет на ответ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2022600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сначала выполняют действия в скобках, потому что они задают отдельный порядок вычислений. Если этот шаг пропустить, итоговое число может оказаться совсем другим.
</a:t>
            </a:r>
            <a:endParaRPr lang="en-US" sz="1127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3022508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умножение и 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скобок считают умножение и деление, а уже затем сложение и вычитание. Это правило помогает одинаково понимать выражения в учебнике, на уроке и в проверочных работах.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4022404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пример — два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8+2·5 и (8+2)·5 содержат одинаковые числа, но дают 18 и 50. Разница показывает, что порядок действий нельзя менять по своему усмотрению.
</a:t>
            </a:r>
            <a:endParaRPr lang="en-US" sz="11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результатам вычислений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что одинаковые числа и знаки могут давать разные результаты из-за порядка действий и скобок.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нужно не записи, а значения. Скобки и порядок действий могут изменить результат даже при похожем наборе чисел.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урока алгебры, 7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7447" y="1845400"/>
            <a:ext cx="133856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без полного вычисления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одинакового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одному и тому же числу прибавляют разные слагаемые, больше будет то выражение, где слагаемое больше. Например, 9+7 больше, чем 8+7.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один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одинаковое число умножают на разные множители, больше будет выражение с большим множителем. Так, 6·4 больше, чем 5·4, без полного вычисления.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вызывает ошибки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там, где нужно внимательно следить за последовательностью вычислений и условиями сравнения.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со скобками и порядком действий: именно они сильнее всего меняют ответ.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для темы «Сравнение значений выражений»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выражений с переменной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06343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переменная — два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сравнить буквенные выражения, сначала подставляют одно и то же значение переменной. Тогда можно честно проверить, какое выражение больше, меньше или равно другому.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5533" y="2306343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 = 3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= 3, то 2x+5 и x+8 дают одинаковый результат: 11 и 11. В этом случае выражения равны, хотя записаны по-разному.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81075" y="230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 = 4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= 4, получаются уже разные числа: 13 и 12. Значит, первое выражение больше второго, и вывод меняется из-за нового значения переменной.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меняют значение выражения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2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Объединяют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показывают, какие действия нужно выполнить раньше остальных. Они не являются украшением записи: именно они определяют, как будет считаться выражение и каким окажется ответ.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196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числа — разные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10−(3+2) и (10−3)+2 состоят из одних и тех же чисел, но дают 5 и 9. Это наглядно показывает силу скобок.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236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читать запись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3·(4+2) и 3·4+2 порядок действий меняет итог. Поэтому перед вычислением полезно проверить, где стоят скобки и что они объединяют.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действий, которые помогают сравнивать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арифметических действий позволяют менять вид выражения, не изменяя его значение, и тем самым упрощать сравнение.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можно перестроить без изменения значения, сравнение становится быстрее и нагляднее.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сложения и умножения, изучаемые в курсе математики 7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десятичных дробей и обыкновенных дробей
</a:t>
            </a:r>
            <a:endParaRPr lang="en-US" sz="2318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Десятичные дроби удобно сравнивать по разрядам: сначала целую часть, затем десятые, сотые и так далее. Поэтому 3,7 больше 3,65, потому что 3,70 больше 3,65.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знаменатель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Обыкновенные дроби часто сравнивают после приведения к общему знаменателю. Так 2/3 и 3/5 превращаются в 10/15 и 9/15, после чего сразу видно большее значение.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дробей убирает догадки и помогает получить точный ответ. Это особенно важно, когда выражение содержит несколько дробей и нужно аккуратно учитывать числитель, знаменатель и действие между ними.
</a:t>
            </a:r>
            <a:endParaRPr lang="en-US" sz="882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внимательность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дробями легко перепутать части записи или знак действия. Поэтому полезно сначала упростить выражение, а уже потом сравнивать его значения по строгим правилам.
</a:t>
            </a:r>
            <a:endParaRPr lang="en-US" sz="107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сравнения и их значение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знак показывает отношение между двумя значениями и помогает кратко записывать результат сравнения в числах, выражениях и уравнениях.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&gt;, &lt; и = заменяют длинное словесное объяснение и делают запись точной и понятной.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«Сравнение значений выражений», 7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265694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подряд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выражение считают слева направо, не замечая скобок и старшинства действий. Из-за этого итог получается неверным, даже если все числа записаны правильно.
</a:t>
            </a:r>
            <a:endParaRPr lang="en-US" sz="973" dirty="0"/>
          </a:p>
        </p:txBody>
      </p:sp>
      <p:sp>
        <p:nvSpPr>
          <p:cNvPr id="12" name="Text 3"/>
          <p:cNvSpPr txBox="1"/>
          <p:nvPr/>
        </p:nvSpPr>
        <p:spPr>
          <a:xfrm>
            <a:off x="2004231" y="2265694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не считают скобки важными и теряют смысл выражения. Но именно скобки задают порядок вычислений и могут полностью изменить ответ.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38467" y="2266656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смешивают умножение со сложением или вычитанием, особенно в коротких выражениях. Чтобы избежать ошибки, нужно сначала определить, какие действия выполняются раньше.
</a:t>
            </a:r>
            <a:endParaRPr lang="en-US" sz="973" dirty="0"/>
          </a:p>
        </p:txBody>
      </p:sp>
      <p:sp>
        <p:nvSpPr>
          <p:cNvPr id="14" name="Text 5"/>
          <p:cNvSpPr txBox="1"/>
          <p:nvPr/>
        </p:nvSpPr>
        <p:spPr>
          <a:xfrm>
            <a:off x="5472713" y="2260008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разные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буквенных выражениях подставлены разные значения переменной, сравнение становится некорректным. Сначала нужно выбрать одно и то же значение, а потом вычислять оба выражения.
</a:t>
            </a:r>
            <a:endParaRPr lang="en-US" sz="898" dirty="0"/>
          </a:p>
        </p:txBody>
      </p:sp>
      <p:sp>
        <p:nvSpPr>
          <p:cNvPr id="15" name="Text 6"/>
          <p:cNvSpPr txBox="1"/>
          <p:nvPr/>
        </p:nvSpPr>
        <p:spPr>
          <a:xfrm>
            <a:off x="7206959" y="2260008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правильного вычисления можно ошибиться в записи знака сравнения. Полезно ещё раз проверить числа и убедиться, что выбран именно тот знак, который соответствует результату.
</a:t>
            </a:r>
            <a:endParaRPr lang="en-US" sz="9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перед записью знака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помогает сравнивать выражения без ошибок и одинаково работать с числами и буквенными выражениями.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выражений в жизненных ситуациях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 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удобно сравнивать не только цены, но и итоговую стоимость разных наборов товаров. Например, две покупки могут быть записаны по-разному, но после вычисления дать одинаковую сумму, если количество и цена совпадают по результату.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расход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сравнения помогают и в повседневных задачах: подсчёте времени в пути, количества баллов или расхода материалов. Алгебра показывает, какая запись выгоднее, удобнее или даёт тот же итог при другом способе подсчёта.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выражений и их значения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диаграмме видно, что разные записи могут давать близкие или одинаковые результаты, если выполнять вычисления по правилам.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значениям позволяет быстро увидеть, какое выражение больше, меньше или равно другому.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вычислительные примеры по алгебре, 7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для запоминания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любом выражении сначала выполняют действия в скобках, а затем переходят к остальным. Если забыть этот порядок, результат сравнения окажется неверным, даже когда сами вычисления сделаны аккуратно.
</a:t>
            </a:r>
            <a:endParaRPr lang="en-US" sz="932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умножение и 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скобок выполняют умножение и деление, а уже затем сложение и вычитание. Это правило помогает одинаково читать выражения и не перепутать значение при сравнении.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есть буква, сначала подставляют одно и то же значение переменной, а потом считают. Только так можно честно сравнить два выражения с переменной.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&gt;, &lt; и = ставят только после вычисления или упрощения выражений. Сравнивать нужно не внешний вид записи, а полученные числа, потому что именно они показывают итог.
</a:t>
            </a:r>
            <a:endParaRPr lang="en-US" sz="107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на трёх примерах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меняется способ сравнения в зависимости от вида выражений: сначала вычисление, затем подстановка значения переменной.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выражения числовые, их вычисляют сразу; если есть переменная, сначала подставляют значение, а потом сравнивают результаты.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проверки способов сравнения выражений, 7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как сравнивать значения выражений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сравнить выражения, нужно соблюдать порядок действий, учитывать скобки и при необходимости подставлять одинаковое значение переменной. Затем остаётся выбрать правильный знак и записать ответ уверенно и точно.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2026-05-29T10:37:23Z</dcterms:created>
  <dcterms:modified xsi:type="dcterms:W3CDTF">2026-05-29T10:37:23Z</dcterms:modified>
</cp:coreProperties>
</file>