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общество конца 1950-х — начала 1960-х гг.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подняла надежды на перемены, но сохранила жёсткий партийный контроль над жизнью.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рамки и условия жизни общества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в 1953 году начался пересмотр практик сталинской эпохи. Доклад Хрущёва в 1956-м изменил общественный климат и усилил ожидания реформ. К началу 1960-х — урбанизация, жилищный кризис, рост учёбы и хронический дефицит. Модернизация шла рядом с контролем.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Десталинизация и изменение общественного климата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в 1956 году сделал публичным осуждение культа личности Сталина: страх стал слабее, а вопрос о справедливости — заметнее. Это меняло повседневные ожидания людей и язык публичных разговоров.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Реабилитации части репрессированных, включая заключённых из лагерей, усилили ощущение, что прежние приговоры были не только жестокими, но и ошибочными. Одновременно общество училось жить в условиях частичной правды.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системы как таковой оставалась недопустимой: допускалась критика отдельных проявлений, но не основ устройства. Партийное руководство сохраняло монополию на решения, задавая пределы свободы обсуждений.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повседневность и массовое жилищное строительство
</a:t>
            </a:r>
            <a:endParaRPr lang="en-US" sz="2059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коммуналки к отдельной квартире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«Хрущёвки» стали для миллионов семей первым опытом отдельного жилья вместо коммунальных комнат и бараков. Такая перемена меняла семейный уклад: пространство становилось личным, а повседневная жизнь — более предсказуемой. Одновременно стандарты комфорта оставались ограниченными.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в типовом доме: тесно, но быстро построено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дома возводили по технологии быстрых сроков и минимальных требований: небольшие кухни, тесные комнаты и ограниченная звукоизоляция. Тем не менее само появление отдельной жилплощади поддерживало ценность городской жизни. Для городских семей это было сочетанием компромисса и прогресса.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сопровождалась расширением промышленной занятости и притоком молодёжи из деревни, усиливая конкуренцию за жильё.
</a:t>
            </a:r>
            <a:endParaRPr lang="en-US" sz="121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СССР, оценка по опубликованным статистическим данным о доле городского населения (ориентиры: 1959 и начало 1960-х).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СССР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городского населения: ускорение урбанизации усиливало нагрузку на жилищную и социальную инфраструктуру.
</a:t>
            </a:r>
            <a:endParaRPr lang="en-US" sz="10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6272" y="1584025"/>
            <a:ext cx="2942056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советского общества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крупными социальными группами по занятости, доходам и возможностям роста.
</a:t>
            </a:r>
            <a:pPr algn="l" indent="0" marL="0">
              <a:lnSpc>
                <a:spcPct val="150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 более высокий статус всё заметнее связывался с образованием и квалификацией, хотя происхождение и институты оставались важными ограничителями.
</a:t>
            </a:r>
            <a:pPr algn="l" indent="0" marL="0">
              <a:lnSpc>
                <a:spcPct val="150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по социальной истории СССР (обобщение по типичным характеристикам групп в период конца 1950-х — начала 1960-х).
</a:t>
            </a:r>
            <a:endParaRPr lang="en-US" sz="10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1958 году школа укреплялась связью с жизнью и трудом, что поддержало расширение сети профессионального обучения и сделало путь к квалифицированным профессиям доступнее.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 год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этого времени школа стала системнее связываться с производительным трудом, а учебные траектории получили новый практический смысл.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СССР от 24 декабря 1958 года «Об укреплении связи школы с жизнью и о дальнейшем развитии системы народного образования в СССР».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ресурсы уходили преимущественно в промышленность и жильё, товаров повседневного спроса и сервисов нередко не хватало.
</a:t>
            </a:r>
            <a:endParaRPr lang="en-US" sz="116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структурных приоритетов экономической политики конца 1950-х — начала 1960-х; значения на диаграмме — иллюстративный условный индекс, не статистический ряд.
</a:t>
            </a:r>
            <a:endParaRPr lang="en-US" sz="65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экономики и потребительский дефицит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вложениями и запросами населения закреплял дефицит как устойчивую черту городской жизни.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класс: гарантии, дисциплина и ограничения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предприятие обеспечивало стабильную занятость и фиксированную зарплату, дополняя их премиями и социальными гарантиями. Коллективные формы организации труда делали рабочий день более регламентированным.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и производственные коллективы присутствовали в повседневности как каналы коммуникации и дисциплинарного контроля. Однако автономия предприятий оставалась ограниченной, а решения часто зависели от вышестоящих уровней управления.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дисциплина регулировалась жёстко: влияние на условия труда было минимальным, а «правила игры» задавались системой. Даже при формальном росте показателей сохранялись бытовые трудности и напряжение вокруг снабжения.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Очереди, перебои с нужными товарами и дефицит сервиса сопровождали повседневную жизнь рабочих. Это усиливало ощущение расхождения между производственными успехами и реальным комфортом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социальная траектория молодого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обучение и профессиональное становление в советской модели (обобщённая схема по описанию периода).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 и аграрные трудности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молодёжи и разрыв с 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молодых людей в города усиливал кадровый кризис на селе и усложнял ведение хозяйства. Бытовой комфорт в деревне заметно отставал от городского, поэтому контраст «город — деревня» закрепился как одна из главных социальных проблем периода.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закупки: зависимость колхозной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1950-х — начале 1960-х колхозная система во многом оставалась привязанной к государственным планам и закупочным ценам. Освоение целины дало заметный, но кратковременный подъём, не устранив слабую производительность сельского хозяйства.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1960-х спрос рос быстрее, чем лёгкая промышленность и сервисы могли обеспечить массовые поставки.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описанию структуры потребностей в исследованиях и обзорах периода; точные доли по годам разнятся.
</a:t>
            </a:r>
            <a:endParaRPr lang="en-US" sz="914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спрос и дефицит товаров
</a:t>
            </a:r>
            <a:endParaRPr lang="en-US" sz="306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несбалансированности структуры предложения даже при общем росте ожиданий дефицит превращался в регулярный социальный опыт — с очередями и лимитами.
</a:t>
            </a:r>
            <a:endParaRPr lang="en-US" sz="9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23737" y="1533950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 в литературе, кино и театре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чаще звучали память о войне, вопросы нравственного выбора и ответственности личности. Сюжеты становились сложнее, а исторический опыт осмыслялся без прежней однозначности.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границы цензуры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видимой открытости цензура сохранялась. Если произведения трактовались как идейно опасные, их могли ограничивать или запрещать, удерживая рамки допустимого.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и студенческая среда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укрепляла «разговорный» стиль культуры и поддерживала живой обмен идеями. Важную роль играли студенты: литературные вечера, обсуждения, неформальные встречи.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«оттепели» и новые формы самовыражения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Молодёжь, досуг и новые ценности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1960-х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всё чаще включает кино, танцы, туристические походы и студенческие сообщества. Меняются манера общения и культурные предпочтения, молодёжь заметнее проявляет себя как самостоятельная группа.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роста интереса к «моде»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идеология осуждала «стиляг», индивидуализм и увлечение западной массовой культурой. Это закрепляло конфликт между личными вкусами и общественными требованиями к «правильному» поведению.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1950-х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растёт число студентов и молодых специалистов. Развиваются кружки и клубные формы досуга, усиливается роль комсомольских мероприятий как повседневного социального «каркаса».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710760"/>
            <a:ext cx="3856200" cy="2126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«оттепели» часть привычных практик смягчалась, но контроль партии и органов безопасности оставался системным.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была управляемой: расширение тем и бытовой свободы шло в пределах, которые задавались партийным контролем и механизмами надзора.
</a:t>
            </a:r>
            <a:endParaRPr lang="en-US" sz="1119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описания политико-идеологических практик периода «оттепели» в исторических исследованиях.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свобод и сохранявшиеся ограничения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партия управляла обществом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 управления: курс партии задавал рамки для решений в экономике, образовании и публичной сфере.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ожидания и растущее разочарование
</a:t>
            </a:r>
            <a:endParaRPr lang="en-US" sz="3015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сталинской эпохи ожидали роста благосостояния и большей справедливости. Много надежд связывали с переменами и жилищным строительством, но дефицит и очереди не исчезали.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— начало 1960-х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обещаниями и реальными условиями становился заметнее. Несоответствие уровня жизни ожиданиям порождало усталость и раздражение, особенно там, где проблемы были ежедневными.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1962 года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Новочеркасске продемонстрировали пределы допустимого протеста в советской системе. Реакция власти показала, что социальное недовольство жёстко ограничивали политически.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1962: Новочеркасск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Резче всего снижалась повседневная удовлетворённость: именно товары, услуги и бытовой комфорт труднее всего «догоняли» растущие ожидания.
</a:t>
            </a:r>
            <a:endParaRPr lang="en-US" sz="103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отражение описанных в исторических работах настроений; точные измерения «радаром» по данному набору параметров в открытых источниках не закреплены.
</a:t>
            </a:r>
            <a:endParaRPr lang="en-US" sz="656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настроения в конце периода
</a:t>
            </a:r>
            <a:endParaRPr lang="en-US" sz="302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сочетание оптимизма по поводу обновления и усиливающегося скепсиса, когда реальность не подтверждает обещанный уровень жизни.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периода для дальнейшего развития СССР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1950-х — началу 1960-х сформировался новый тип советского горожанина: более образованного, лучше ориентирующегося в обещаниях государства и требовательного к качеству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«оттепели» расширил культурные и социальные ожидания: людям было важно не только стабильное положение, но и более понятные объяснения, почему реформы идут неравномерно.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черты позднесоветской реальности — значимость образования, опора на государственные гарантии и привычка жить в условиях дефицита — во многом складывались именно в этот период модернизации при сохранении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советское общество между модернизацией и 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конца 1950-х — начала 1960-х пережило урбанизацию, жилищные изменения и рост роли образования, а политический режим частично смягчился. Но дефицит, контроль и ограниченность реальных свобод сохранились.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2026-05-11T12:59:31Z</dcterms:created>
  <dcterms:modified xsi:type="dcterms:W3CDTF">2026-05-11T12:59:31Z</dcterms:modified>
</cp:coreProperties>
</file>