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как находить и сравнивать
</a:t>
            </a:r>
            <a:pPr algn="l" indent="0" marL="0">
              <a:lnSpc>
                <a:spcPct val="90000"/>
              </a:lnSpc>
              <a:buNone/>
            </a:pPr>
            <a:r>
              <a:rPr lang="en-US" sz="1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площадь разных многоугольников.
</a:t>
            </a:r>
            <a:endParaRPr lang="en-US" sz="361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зачем нужна новая тема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работать с отрезками, углами, периметром, а также находить площадь прямоугольника и квадрата. Теперь эти знания помогут разбирать более сложные фигуры и выбирать удобный способ вычисления площади.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и его элементы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фигура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отрезками, которые называют сторонами. Их концы — вершины, а между соседними сторонами находятся углы, по которым удобно описывать форму фигуры.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3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1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встречаются треугольники, четырёхугольники, пятиугольники и шестиугольники. Они различаются числом сторон, но подчиняются общим правилам геометрии.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важна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многоугольник бывает удобно разбить на несколько простых фигур, а другой — достроить до прямоугольника. Поэтому сначала нужно внимательно рассмотреть его контур.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элементов многоугольника помогает правильно выбирать формулу, находить основание и высоту, а затем получать площадь без лишних ошибок и пропусков.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и невыпуклый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многоугольника все вершины «смотрят наружу», а у невыпуклого есть хотя бы одна внутренняя впадина. От этого часто зависит способ нахождения площади.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количество квадратных единиц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 вопрос, сколько квадратов со стороной 1 единица помещается внутри фигуры. Чем больше таких квадратов, тем больше площадь.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используют квадратные единицы: мм², см², дм², м² и км². Выбор зависит от размера фигуры и условий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легко видеть целые и неполные клетки. Это помогает сравнивать фигуры разной формы и понимать, почему площадь измеряется именно в квадратных единицах.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многоугольника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при решении задач на площадь.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площадей в 7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фигуру, нужные элементы и формулу площади.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формулах ключевым элементом остаётся высота, проведённая перпендикулярно к основанию.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зависит от размеров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при постоянной высоте площадь меняется прямо пропорционально основанию и растёт без скачков.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одна сторона при неизменной второй, тем больше площадь; зависимость становится особенно заметной при увеличении обеих сторон.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S=ab; пример для a=1–5 см, b=4 см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от площади прямоугольника с тем же основанием и высотой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и прямоугольник имеют одинаковые основание и высоту, треугольник занимает только половину площади. Поэтому в формуле появляется множитель 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сравнение треугольника и прямоугольника с одинаковыми основанием и высотой
</a:t>
            </a:r>
            <a:endParaRPr lang="en-US" sz="10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и роль высоты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как произведение основания на высоту. Именно высота показывает, насколько фигура «поднимается» над основанием, а не длина наклонной стороны.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меняет площадь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и высота остаются теми же, параллелограмм можно наклонять по-разному, и его площадь не изменится. Меняется только внешний вид, а не результат.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удобно сравнивать с прямоугольником той же высоты. Его можно мысленно достроить до прямоугольной формы, что помогает увидеть происхождение формулы.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отметить основание и перпендикулярную к нему высоту. Это помогает избежать путаницы и правильно применять формулу в 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простых фигур с одинаковыми размерами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соотношение площадей без дополнительных вычислений и сравнить фигуры по одному набору размеров.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параллелограмм дают одинаковую площадь, а треугольник при тех же параметрах занимает ровно половину.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условный пример с одинаковыми основанием и высотой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сложного многоугольника на простые фигуры
</a:t>
            </a:r>
            <a:endParaRPr lang="en-US" sz="1592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форму целиком и ищут знакомые части: прямоугольники, треугольники и параллелограммы. Так сложный контур становится набором простых фигур, для которых уже известны удобные способы вычисления площади.
</a:t>
            </a:r>
            <a:endParaRPr lang="en-US" sz="1114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Достроить до 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фигуру проще дополнить до прямоугольника, а затем вычесть лишние участки. Такой способ помогает, если в контуре есть пустые места, и позволяет избежать длинных вычислений по частям.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площади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разбиения находят площадь каждой части отдельно, а затем складывают результаты. Этот приём особенно удобен, когда фигура имеет выступы или вырезы, но её можно разделить на несколько несложных элементов.
</a:t>
            </a:r>
            <a:endParaRPr lang="en-US" sz="1158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самый удобный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многоугольник можно решать разными способами, но лучше выбирать тот, где меньше шагов и проще проверить ответ. Это снижает риск ошибок и делает решение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способом находят площадь в разных задачах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вычисления зависит от формы фигуры и того, какие размеры даны на чертеже. В таблице показано, когда удобно использовать формулу, разбиение или подсчёт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знакомых фигур удобнее формулы, а для сложных контуров — разбиение или клетчатая сетка.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формулам площадей для 7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площадь многоугольника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измерениями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площади на клетчатой бумаге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все клетки, которые полностью попали внутрь фигуры. Их число даёт основную часть площади и помогает быстро оценить размер многоугольника без сложных формул.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на чертеже, где фигуру трудно сразу разбить на знакомые элементы. Он помогает увидеть площадь наглядно и сравнить разные фигуры на одной сетке.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рассматривают клетки, пересечённые границей. Две половинки обычно объединяют в одну целую клетку, а оставшиеся части оценивают по половинам или четвертям, чтобы получить более точный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вычислениях, а в выборе нужных величин и способа решения.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проблем связано с выбором основания и высоты, поэтому перед вычислением важно внимательно рассмотреть чертёж.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«Площадь многоугольника»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39430"/>
            <a:ext cx="220800" cy="176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нужна площадь многоугольника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детали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площадь нужна, чтобы сравнивать размеры деталей и элементов схемы. Это помогает понять, сколько места занимает объект и как он соотносится с другими частями.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отделка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рассчитать, сколько нужно плитки, обоев, краски или напольного покрытия. Сначала форму стены или пола упрощают до нескольких частей, а потом находят общий результат.
</a:t>
            </a:r>
            <a:endParaRPr lang="en-US" sz="1064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земли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территории площадь позволяет оценить размеры огорода, двора или поля. Неровный участок часто разбивают на простые многоугольники, чтобы вычисление стало понятным.
</a:t>
            </a:r>
            <a:endParaRPr lang="en-US" sz="966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помещения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используют при планировании класса, спортзала или кабинета. По ней можно понять, хватит ли места для парт, мебели или разметки игровой зоны.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расход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площадь, легче оценить расход ткани, ковролина или краски. Это особенно важно, когда нужно не просто измерить объект, а заранее рассчитать необходимые материалы.
</a:t>
            </a:r>
            <a:endParaRPr lang="en-US" sz="10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измерения земли к школьной геометрии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площадь нужна была людям для раздела земли между владельцами и для сравнения участков. Чтобы измерения были понятнее, использовали верёвки, палки и простые формы, которые можно было быстро сопоставить между собой.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площадь была практической задачей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делаем почти то же самое, только на бумаге и в тетради. Сложную фигуру разбивают на понятные части, измеряют их и складывают результаты, как будто снова составляют участок из отдельных участков.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древняя идея стала школьным правилом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сохранила старую идею измерения через одинаковые части. На ней хорошо видно, где фигура занимает целые клетки, а где только их часть, поэтому сравнение площадей становится наглядным и простым.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сетка так удобна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вычисления площади удобнее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формы фигуры и того, насколько точный ответ нужен в задаче.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быстрее для знакомых фигур, разбиение универсальнее, а клетчатая сетка лучше всего подходит для наглядного первого знакомства.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способов вычисления площади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формулам и единицам площади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нужную формулу и не перепутать единицы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правильно выбрать формулу по фигуре и всегда записывать ответ в квадратных единицах.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площадей для 7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многоугольника, нужно увидеть в нём знакомые фигуры, выбрать подходящий способ и внимательно проверить размеры. Тогда даже сложный чертёж превращается в понятную и решаемую задачу.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«Площадь многоугольника»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2026-05-29T00:57:39Z</dcterms:created>
  <dcterms:modified xsi:type="dcterms:W3CDTF">2026-05-29T00:57:39Z</dcterms:modified>
</cp:coreProperties>
</file>