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основные темы: общие свойства живых систем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биосистем, отличающие живое от неживого, обеспечивают поддержание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появились в результате многомиллионной эволюции и демонстрируют уникальные свойства: сложную структуру, обмен веществ и способность к саморегуляции. Изучение этих систем раскрывает основы биологических процессов и разнообразия жизни от микроорганизмов до экосистем.
</a:t>
            </a:r>
            <a:endParaRPr lang="en-US" sz="1399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изучения живых систем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живых систем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структура — все живые организмы состоят из клеток, которые являются базовыми единицами жизни с замкнутой мембраной и специализированными функциями.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биосистемы непрерывно получают и преобразуют энергию и вещества для обеспечения жизнедеятельности и поддержки внутреннего порядка.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— способность поддерживать внутренние условия в оптимальных пределах, несмотря на изменения внешней среды.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изменчивость — передача генетической информации от родителей к потомкам с возможностью появления новых признаков.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Самовоспроизведение обеспечивает продолжение рода, реализуясь через деление клеток или образование половых клеток с сохранением генетической информации.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Биосистемы обладают способностью к восстановлению после повреждений, что поддерживает жизнеспособность в условиях внешних воздействий.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точность передачи наследственной информации обеспечивает стабильность признаков в поколениях, снижая ошибки и мутации.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Самовоспроизведение и устойчивость биосистем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ключевой процесс преобразования солнечной энергии в химическую, с помощью хлорофилла растения поглощают CO2 и воду, образуя органические вещества и кислород.
</a:t>
            </a:r>
            <a:endParaRPr lang="en-US" sz="107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у зелёных растений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обмена, такие как углекислый газ и лишняя вода, выводятся через дыхательную, выделительную и другие системы, способствуя поддержанию гомеостаза.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продуктов обмена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клетки расщепляют органические вещества, получая энергию для жизнедеятельности. Этот процесс сопровождается выделением углекислого газа и воды.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у животных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обмена веществ: разнообразие и значение
</a:t>
            </a:r>
            <a:endParaRPr lang="en-US" sz="254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новых структур и органов начинается с оплодотворения, затем клетки активно делятся и дифференцируются, формируя комплексный организм.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Эмбриональное развитие позвоночных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увеличиваются в размерах за счёт деления клеток в зоны роста, с возрастом изменяются структуры, что отражает процессы развития и старения.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старение деревьев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гусеницы до бабочки проходит преобразование с изменением внешнего вида и поведения, что иллюстрирует развитие как смену функций и форм.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у бабочек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развитие: этапы и примеры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направляют свой рост к источникам света, улучшая фотосинтез. Это пример адаптивной реакции, стимулируемой внешним раздражителем – светом.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Фототропизм у растений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физических нагрузках увеличивается частота дыхания и сердцебиения, обеспечивая тканям больше кислорода для поддержания активности организма.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ответ человека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убегают от хищников или ищут пищу, меняя поведение под воздействием запахов, звуков или движений, что способствует выживанию.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Поведенческая реакция животных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Раздражимость: реакции на окружающую среду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34453"/>
            <a:ext cx="432000" cy="3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2830" y="1710453"/>
            <a:ext cx="378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аспекты самоорганизации биосистем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простых элементов формируются сложные структуры, включая ткани, органы и системы, с распределением функций между ними.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Многоуровневая структура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взаимодействуют в пищевых сетях и симбиотических отношениях, формируя устойчивые экосистемные структуры.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в экосистемах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Многоступенчатое расположение клеток и тканей обеспечивает эффективный обмен веществ и защиту биосистем.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листа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Самоорганизация проявляется в точном делении и дифференцировке клеток во время эмбрионального формирования органов.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органов в эмбриогенезе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обеспечивает передачу устойчивых признаков через молекулярные механизмы ДНК и хромосом, гарантирующие стабильность биологических свойств в поколениях.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возникает благодаря мутациям, перекомбинациям и влиянию окружающей среды, обеспечивая биологическое разнообразие и адаптивный потенциал видов.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изменчивость: фундамент жизни
</a:t>
            </a:r>
            <a:endParaRPr lang="en-US" sz="253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молекулярном уровне информация хранится в последовательности ДНК и передаётся через РНК в процессе синтеза белков.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сигнальные молекулы и гормоны регулируют взаимодействия между клетками, обеспечивая координацию функций.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 включает нервную систему и гуморальную регуляцию, что позволяет быстрому и точному реагированию на внутренние и внешние изменения.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процессов передачи информации приводят к генетическим дефектам и нарушениям развития, влияя на жизнеспособность и здоровье организма.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передачи информации в биосистемах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84" y="1225646"/>
            <a:ext cx="1942505" cy="195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074" y="1225646"/>
            <a:ext cx="1942505" cy="195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164" y="1225646"/>
            <a:ext cx="1942505" cy="195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9254" y="1225646"/>
            <a:ext cx="1942505" cy="195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1236" y="3662855"/>
            <a:ext cx="19440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процесс деления клеток, позволяющий бактериям быстро увеличивать численность. При этом потомки генетически идентичны родителю, что обеспечивает стабильность вида в однообразных условиях среды.
</a:t>
            </a:r>
            <a:endParaRPr lang="en-US" sz="894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3255579"/>
            <a:ext cx="195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у бактерий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580326" y="3662855"/>
            <a:ext cx="19440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размножаются спорами — легкими клетками, способными переноситься ветром на большие расстояния. Споры прорастают в подходящих условиях, обеспечивая распространение растения.
</a:t>
            </a:r>
            <a:endParaRPr lang="en-US" sz="894" dirty="0"/>
          </a:p>
        </p:txBody>
      </p:sp>
      <p:sp>
        <p:nvSpPr>
          <p:cNvPr id="12" name="Text 3"/>
          <p:cNvSpPr txBox="1"/>
          <p:nvPr/>
        </p:nvSpPr>
        <p:spPr>
          <a:xfrm>
            <a:off x="2580326" y="3255579"/>
            <a:ext cx="19440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у папоротников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629414" y="3662855"/>
            <a:ext cx="19440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— перенос пыльцы от тычинок к пестикам цветка. Этот процесс приводит к образованию семян и плодов, формируя генетическое разнообразие и позволяя адаптироваться к изменяющимся условиям.
</a:t>
            </a:r>
            <a:endParaRPr lang="en-US" sz="894" dirty="0"/>
          </a:p>
        </p:txBody>
      </p:sp>
      <p:sp>
        <p:nvSpPr>
          <p:cNvPr id="14" name="Text 5"/>
          <p:cNvSpPr txBox="1"/>
          <p:nvPr/>
        </p:nvSpPr>
        <p:spPr>
          <a:xfrm>
            <a:off x="4629415" y="3255579"/>
            <a:ext cx="19440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 цветковых растений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678501" y="3662855"/>
            <a:ext cx="19440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происходит развитие эмбриона: формируются ткани и органы, что обеспечивает формирование полноценного организма. Этот этап жизненного цикла критически важен для сохранения вида.
</a:t>
            </a:r>
            <a:endParaRPr lang="en-US" sz="894" dirty="0"/>
          </a:p>
        </p:txBody>
      </p:sp>
      <p:sp>
        <p:nvSpPr>
          <p:cNvPr id="16" name="Text 7"/>
          <p:cNvSpPr txBox="1"/>
          <p:nvPr/>
        </p:nvSpPr>
        <p:spPr>
          <a:xfrm>
            <a:off x="6678502" y="3255579"/>
            <a:ext cx="19440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Эмбриональное развитие у животных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Размножение: ключ к сохранению жизни и разнообразия
</a:t>
            </a:r>
            <a:endParaRPr lang="en-US" sz="24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 приобрели светлый мех, который помогает им маскироваться в арктических условиях. Такая морфологическая адаптация повышает шансы добычи и спасения от врагов.
</a:t>
            </a:r>
            <a:endParaRPr lang="en-US" sz="1071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окраски у белых медведей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пустынь имеют листья с уменьшенной поверхностью или колючки, чтобы снизить потерю воды. Такие функциональные изменения обеспечивают выживание в условиях дефицита влаги.
</a:t>
            </a:r>
            <a:endParaRPr lang="en-US" sz="995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 листьев у засушливых растений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совершают дальние перелёты для поиска благоприятных условий в разные сезоны. Это способствует выживанию в неблагоприятные периоды и сохранению популяций.
</a:t>
            </a:r>
            <a:endParaRPr lang="en-US" sz="1061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птиц как поведенческая адаптация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живых организмов к окружающей среде
</a:t>
            </a:r>
            <a:endParaRPr lang="en-US" sz="26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человека поддерживается постоянно около 36,6°C благодаря сложным регуляторным механизмам, включая гормоны и обратную связь.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36,6°C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тела человека для нормального функционирования органов и систем.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физиологии человека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растения преобразуют световую энергию в химическую, синтезируя органические вещества из углекислого газа и воды. Этот процесс обеспечивает питание всей биосферы.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у растений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перерабатывает пищу, разрушая её до простых соединений, которые затем всасываются и используются для роста, энергии и восстановления тканей.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и усвоение питательных веществ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расщепляют органические вещества, выделяя энергию для жизненных процессов. Кислород играет ключевую роль в этом катаболическом процессе.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у животных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энергия в биосистемах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биологических систем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650855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молекулы ДНК, белков и других органических соединений, служащих основой жизни и связывающих химические реакции.
</a:t>
            </a:r>
            <a:endParaRPr lang="en-US" sz="1348" dirty="0"/>
          </a:p>
        </p:txBody>
      </p:sp>
      <p:sp>
        <p:nvSpPr>
          <p:cNvPr id="12" name="Text 2"/>
          <p:cNvSpPr txBox="1"/>
          <p:nvPr/>
        </p:nvSpPr>
        <p:spPr>
          <a:xfrm>
            <a:off x="2014608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
</a:t>
            </a:r>
            <a:pPr algn="ctr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единица жизни — клетка, обладающая всеми необходимыми структурами для поддержания жизнедеятельности.
</a:t>
            </a:r>
            <a:endParaRPr lang="en-US" sz="1374" dirty="0"/>
          </a:p>
        </p:txBody>
      </p:sp>
      <p:sp>
        <p:nvSpPr>
          <p:cNvPr id="13" name="Text 3"/>
          <p:cNvSpPr txBox="1"/>
          <p:nvPr/>
        </p:nvSpPr>
        <p:spPr>
          <a:xfrm>
            <a:off x="337836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Органный уровень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тканей, объединённых для выполнения специфической функции, формирует органы — например, сердце или листья растений.
</a:t>
            </a:r>
            <a:endParaRPr lang="en-US" sz="1348" dirty="0"/>
          </a:p>
        </p:txBody>
      </p:sp>
      <p:sp>
        <p:nvSpPr>
          <p:cNvPr id="14" name="Text 4"/>
          <p:cNvSpPr txBox="1"/>
          <p:nvPr/>
        </p:nvSpPr>
        <p:spPr>
          <a:xfrm>
            <a:off x="4742114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Целостный организм, состоящий из систем органов, способный к самостоятельной жизнедеятельности.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10586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уровень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популяций разных видов с абиотическими факторами, создавая устойчивые сообщества и биогеохимические циклы.
</a:t>
            </a:r>
            <a:endParaRPr lang="en-US" sz="1348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соперничают за воду, пищу и территорию. Это ведет к естественному отбору и стабилизации численности популяций.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ресурсы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помогает переваривать пищу и поддерживает иммунитет. Эти симбиотические отношения жизненно важны для здоровья.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кишечнике человека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взаимовыгодное сотрудничество грибов и корней растений, где грибы улучшают поглощение воды и минеральных веществ.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грибов и растений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биосистем в природе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использование свойств биосистем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позволяет создавать бактерии, продуцирующие инсулин для лечения диабета, значительно улучшая качество жизни пациентов.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Культивирование клеток используется для выращивания тканей и органов в медицине, открывая новые возможности в регенеративной терапии.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биоразлагаемых материалов из биологических отходов уменьшает загрязнение окружающей среды и способствует устойчивому развитию.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применяются для обработки промышленных отходов, а ферменты — в пищевой промышленности для повышения эффективности процессов.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пестицидов вызывает массовый падёж пчёл, что негативно сказывается на опылении сельскохозяйственных культур и экосистемах.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 воды приводит к гибели коралловых рифов, что нарушает морские пищевые цепи и уменьшает биоразнообразие океанов.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приводит к исчезновению редких видов, снижая биологическое разнообразие и устойчивость природных сообществ.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функционирования биосистем: примеры и последствия
</a:t>
            </a:r>
            <a:endParaRPr lang="en-US" sz="22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отбирает особей с преимуществами в выживании, что приводит к адаптации популяций к изменяющимся условиям среды и сохранению жизнеспособности.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миграции стимулируют генетическую изменчивость, способствуя появлению новых видов, как показано на примере галапагосских вьюрков.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эволюции в формировании свойств биосистем
</a:t>
            </a:r>
            <a:endParaRPr lang="en-US" sz="261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свойств живых систем для устойчивого развития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принципов работы биосистем важно для медицины, сельского хозяйства и экологии. Этот фундамент позволяет сохранять биосферу и обеспечивать устойчивое развитие человечества.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2026-05-10T03:58:27Z</dcterms:created>
  <dcterms:modified xsi:type="dcterms:W3CDTF">2026-05-10T03:58:27Z</dcterms:modified>
</cp:coreProperties>
</file>