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и его частей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радиус и число π помогают находить площади круга, сектора и кольца.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круг и зачем считать его площадь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— в колёсах и тарелках, на циферблатах и в крышках. Важно не путать окружность и круг: окружность — граница, а круг — вся внутренняя область. Для расчётов нужны радиус и число π (в школах часто берут 3,14).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круга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точки окружности. Он равен двум радиусам, поэтому через диаметр можно найти радиус и дальше вычислить площадь круга или его частей.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отрезок от центра до окружности. У одного круга все радиусы одинаковы, поэтому по радиусу можно описать размер всей фигуры. Именно радиус входит в формулу площади.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круга — точка, от которой все точки окружности находятся на одинаковом расстоянии. Это «отправная точка», вокруг которой строится фигура и задаются остальные элементы.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 на рисунке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окружность изображают линией — это граница круга. Закрашенная область внутри и есть сам круг. Поэтому при вычислении площади мы считаем внутреннюю часть, а не «обводку».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внутренность: что именно считаем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центр и отрезки до окружности: радиус и диаметр. По ним легко понять, откуда берётся формула площади. Такие отметки помогают зрительно связать размер фигуры с числом π и квадратом радиуса.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отмечают центр, радиус и диаметр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радиус растёт, площадь увеличивается заметно быстрее, потому что в формуле он возводится в квадрат.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радиуса не даёт «линейного» роста: изменение площади сильнее, чем изменение r, что хорошо видно по точкам графика.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увеличении радиуса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вычисления по формуле S = πr² (π ≈ 3,14).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математике (π ≈ 3,14).
</a:t>
            </a:r>
            <a:endParaRPr lang="en-US" sz="1164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приближённое значение π удобно для быстрых школьных вычислений численного результата.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круга S = πr² использует π. Если известен диаметр d, сначала находят r = d/2, затем подставляют в S.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формулу S = πr² на нескольких радиусах: числа округлены до двух знаков после запятой.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в 2 раза площадь увеличивается в 4 раза, потому что S пропорциональна r².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S = πr² (π ≈ 3,14).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круга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одинаково для всех кругов: оно связывает размер окружности с её диаметром. Поэтому именно π «проявляется» в формулах, где участвуют эти величины.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можно оставлять π в точном виде, если требуется выражение. Если же нужен численный ответ, подставляют приближение, чтобы получить значение площади в конкретных единицах.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π можно связывать разные характеристики круга: длину окружности и площадь. В школьных задачах обычно берут π ≈ 3,14, а в более точных — используют дробь 22/7.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формуле появляется число π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основана на формуле S = πr² и правилах перехода от диаметра к радиусу.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круга
</a:t>
            </a:r>
            <a:endParaRPr lang="en-US" sz="3529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круга — это часть круга, ограниченная двумя радиусами и дугой окружности. Его можно представить как «дольку пиццы». Чем больше центральный угол, тем больше площадь сектора.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центральный угол равен 360°, сектор превращается во весь круг. Поэтому по углу легко понять долю сектора и при необходимости сравнить площади разных частей.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круга как часть круга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математика: формула площади сектора и расчёт по S = πr² × α/360° (использовано π ≈ 3,14).
</a:t>
            </a:r>
            <a:endParaRPr lang="en-US" sz="1052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центральный угол равен 60°, сектор занимает одну шестую часть круга.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сектора вычисляют по формуле S = πr² × α/360°. При r = 6 см и α = 60° получается S = 6π см² ≈ 18,84 см² — это доля круга, равная 1/6.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1/6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круга в реальных ситуациях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делят круг на сектора. По центральному углу можно сравнить, какая часть времени «занята» определённым интервалом. Например, четверть циферблата соответствует 25% полного круга.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 отображают доли в виде секторов. Полный круг равен 100%, половина — 50%, четверть — 25%. Поэтому площади секторов наглядно показывают, какая категория больше или меньше.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пирог разрезать на одинаковые дольки, каждый кусок — это сектор с соответствующим углом. Чем больше угол, тем больше площадь. Так легко увидеть связь «сколько отрезали» и результат.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и дольки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круга радиуса 8 см общая площадь равна 64π ≈ 201,06 см². Каждая доля получает соответствующую часть этой площади, поэтому числа на диаграмме согласуются с пропорцией.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доля, тем меньше площадь сектора: во сколько раз доля уменьшается, во столько же раз уменьшается и площадь. Это подтверждает прямую зависимость площади от доли круга.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круга и их площади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πr² при r = 8 см (значения округлены до десятых), без внешних данных.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кольца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— это часть плоскости между двумя концентрическими окружностями с одним центром. Его площадь находят как разность площадей двух кругов, чтобы убрать «внутреннюю дырку».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кольца: S = π(R² − r²), где R — внешний радиус, r — внутренний радиус. Разность в скобках показывает, какую часть «оставляют» внешние границы.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Численно: 40π ≈ 125,6 см² (если брать π ≈ 3,14). Такую площадь можно использовать, например, для оценки материала кольцевой заготовки.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R = 7 см и r = 3 см. Тогда S = π(7² − 3²) = π(49 − 9) = 40π см².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сектор и кольцо: сравнение формул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размеры нужны и как вычисляется площадь: для круга — радиус, для сектора — радиус и угол, для кольца — два радиуса.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радиус/угол определяет, какая «доля» площади попадает в ответ: сектор — через α/360°, кольцо — через разность двух площадей.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формул из школьной геометрии (без внешних измерений).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единицы: длина записывается в сантиметрах, а площадь — в квадратных единицах (см², м²). Также могут спутать окружность и круг: площадь относится к кругу, не к линии окружности.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ошибок — забыть возвести радиус в квадрат. Площадь растёт не линейно, а пропорционально r², поэтому без квадрата вычисления сильно «занижаются» или «завышаются».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подставить диаметр вместо радиуса. Напоминайте себе: в формулах площади стоит r, поэтому d нужно сначала делить на 2, иначе результат будет неверным.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круга, сектора и кольца (выбор данных и формулы).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площади части круга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круга в жизни и технике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катится по дороге, но геометрия его круга помогает понимать, сколько материала и формы нужно для изготовления. Когда считают площадь «рабочей части», проще планировать размеры деталей и сопоставлять их с задачами на прочность. 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 запас пути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мишени и разметка площадок часто делят на доли. Тогда площадь сектора помогает сравнивать зоны разной важности и выбирать нужные размеры. Даже в быту круговые формы делают вычисления понятнее и нагляднее.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Тарелки, мишени и разметка площадок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поверхности есть круглая область, площадь подсказывает, сколько краски или лака понадобится. По формуле легко оценить расход на круг, а для кольцевых деталей — сколько уйдёт на обод. Так математика становится практичной.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по кругу: от трафарета до окраски деталей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r = 5 см полный круг имеет 78,5 см². Сектор на 90° занимает четверть круга, поэтому его площадь заметно меньше.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тип части круга сильно влияет на площадь. Даже при тех же радиусах разные углы или разность радиусов дают разные результаты.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при одном радиусе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формулам S = πr², S = πr² × α/360° и S = π(R² − r²); значения округлены (π ≈ 3,14).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вычисляют по S = πr², а площади частей — через долю от целого или разность площадей. Радиус, диаметр и число π — ключ к задачам и реальным формам.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— это «правило r²»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2026-05-14T00:59:55Z</dcterms:created>
  <dcterms:modified xsi:type="dcterms:W3CDTF">2026-05-14T00:59:55Z</dcterms:modified>
</cp:coreProperties>
</file>