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нас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делают речь понятной, точной и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лежит в основе устной и письменной речи. Понимание его значения, формы и употребления помогает говорить и писать точнее, богаче и грамотнее в любой ситуации.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единица языка, которая называет предмет, действие, признак или чувство и помогает передавать мысль другому человеку.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менять форму в речи: число, падеж, время или лицо, но сохранять своё основное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мы строим вопросы, ответы, просьбы и рассказы, поэтому без слов невозможно точное и связное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предметы вокруг нас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легко связать с тем, что мы видим каждый день: мяч, дерево, школа, солнце, река. Через такие слова язык отражает окружающий мир.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подобрать к рисунку подходящие названия предметов, становится ясно: слова помогают не только говорить о мире, но и замечать его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демонстрации различий между активным и пассивным словарём.
</a:t>
            </a:r>
            <a:endParaRPr lang="en-US" sz="66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 пассивные слова в словаре ученика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встречается в речи, тем увереннее ученик использует его в устных ответах и сочинениях.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обычно меньше пассивного, но именно он сильнее влияет на точность речи и 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и грамматическое значение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отвечает на вопрос, что именно обозначает слово: предмет, действие, признак или явление окружающего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значение связано с формой слова: оно показывает число, род, падеж, время или лицо и помогает связывать слова в предложении.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«книга» называет предмет, а формы «книга», «книги», «книге» выражают разные грамматические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44680"/>
            <a:ext cx="3432300" cy="16353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и что они называют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 помогают понять, какую роль играет слово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речи отвечают за разные смыслы, поэтому они нужны для точных и грамматически правильных предложений.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новые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корень, приставка, суффикс и окончание участвуют в создании и изменении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 называют один предмет или явление. Обычно их смысл сразу понятен, если слово употреблено в знакомой теме и не требует дополнительного пояснения.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могут обозначать разные предметы или явления. Например, значение слова становится ясным только из предложения, где оно употреблено.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выбрать нужное значение слова. Именно соседние слова показывают, о чём идёт речь: о предмете, действии, признаке или образном переносе.
</a:t>
            </a:r>
            <a:endParaRPr lang="en-US" sz="14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 или признак без сравнения: слово точно указывает на то, что мы видим или ощущаем.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возникает, когда слово употребляется по сходству, внешнему признаку или образной связи между предметами.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делают речь ярче: они помогают не только сообщить факт, но и вызвать у читателя или слушателя образ.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значение, нужно смотреть на весь контекст: именно он показывает, где слово употреблено прямо, а где образно.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учебные материалы по лексике.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состав языка постоянно обновляется, но при этом сохраняет историческую основу и связь с жизнью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речи опирается на исконные слова, а новые и заимствованные пополняют язык вместе с развитием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22789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557" y="2747279"/>
            <a:ext cx="541537" cy="61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117254"/>
            <a:ext cx="614400" cy="49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заимствований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других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приходят в русский язык вместе с новыми предметами, явлениями и привычками общения. Так язык быстро называет то, для чего раньше не было привычного русского обозначения.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сферы учёбы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заимствования связаны со школой, наукой и культурой. Они помогают точно называть понятия, которые появились в образовании, искусстве и научном описании мира.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современной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заимствованных слов закрепилась в речи через спорт, технику и цифровую среду. Такие слова легко узнаются и часто употребляются в повседневных сообщениях и разговорах.
</a:t>
            </a:r>
            <a:endParaRPr lang="en-US" sz="8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словарную статью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своей странице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 словарь, ученик сначала видит заголовочное слово и ударение. Затем идёт толкование, которое объясняет значение без лишних слов. Такой порядок помогает быстро понять, что означает слово и как его правильно использовать в речи.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живой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значения часто приводится пример употребления. Он показывает, в каком предложении слово звучит естественно, и помогает не перепутать его с близкими по смыслу словами. Именно поэтому словарь полезен не только для проверки написания.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и электронный словарь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статья может быть напечатана на странице книги или открыта на экране телефона и компьютера. В обоих случаях она помогает узнать написание, значение и грамматические признаки слова, если нужно быстро уточнить ответ.
</a:t>
            </a:r>
            <a:endParaRPr lang="en-US" sz="9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наблюдения за учебными текстами.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особенно заметны в коротких сообщениях, диалогах и простых текстах, где важно быстро связать мысли.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оказываются служебные слова и местоимения: они строят связную фразу и делают текст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состоит из нескольких слов, но в речи работает как одно целое. Его смысл нельзя понять буквально, если рассматривать каждое слово отдельно.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часто передают оценку, настроение или отношение говорящего. Они делают высказывание живым, а иногда помогают точнее и короче сказать о сложной ситуации.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— устойчивые выражения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нередко связаны с историей, бытом и народной культурой. Поэтому в них сохраняются старые образы, которые до сих пор понятны носителям языка.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использовать фразеологизм, нужно помнить его точный смысл и уместность. В удачно подобранном выражении речь звучит ярче и выразительнее, чем без него.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русского языка.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слова помогают выбирать нужный смысл или показывать противоположность признаков.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расширяют выбор слов, а антонимы помогают ярко показать различие и противопоставление.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точное слово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подбора слова по смыслу и стилю.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литературе и стихах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слово выбирают не только по смыслу, но и по звучанию. Одно точное выражение может сразу создать настроение, показать характер героя или выделить важную деталь.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 и метафоры помогают читателю увидеть образ ярче. Благодаря таким словам обычное описание превращается в картину, которую легко представить и запомнить.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особенно важны ритм, рифма и точность каждого слова. Если заменить одно выражение другим, может измениться не только смысл, но и музыкальность всего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 слова в цифровом общении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 делу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люди часто пишут быстрее, чем в обычном письме, поэтому сокращают фразы и убирают лишние слова. Но даже в короткой реплике важно, чтобы смысл оставался ясным и не вызывал недоразумений.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рядом со значками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хэштеги и стикеры помогают передать настроение, но не заменяют точные слова. Когда сообщение содержит важную просьбу, вопрос или объяснение, именно текст делает его понятным и аккуратным.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телефона как маленький разговор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смартфона можно увидеть короткие ответы, знаки эмоций и несколько простых слов подряд. Такая запись похожа на быстрый устный диалог, где каждое слово должно быть уместным и легко читаемым.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мыслить и говорить точно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называют предмет, действие, признак или чувство, а грамотный выбор слов делает речь ясной, точной и выразительной. Чем богаче словарь, тем легче понимать мир и общаться.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2026-05-22T22:26:43Z</dcterms:created>
  <dcterms:modified xsi:type="dcterms:W3CDTF">2026-05-22T22:26:43Z</dcterms:modified>
</cp:coreProperties>
</file>