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наш друг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даёт нам всё необходимое для 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 этом говорить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даёт нам воздух, воду, еду и место для жизни. Когда мы засоряем природу, тратим лишнее и не бережём ресурсы, ей становится труднее заботиться о нас.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берём у Земли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 задумки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очень простых вещей: мы вдыхаем воздух, умываемся водой и идём завтракать. Всё это кажется привычным, но за каждым действием стоит огромная работа природы.
</a:t>
            </a:r>
            <a:endParaRPr lang="en-US" sz="985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тетрадь, в рюкзаке — пенал, на ногах — одежда и обувь. Многие из этих вещей сделаны из материалов, которые когда-то дала Земля.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классе, зарядка телефона и тепло в доме тоже не появляются сами по себе. Для них нужны природные ресурсы, которые человек должен использовать разумно.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другом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брать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2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 берёт больше, чем ему нужно, и не пользуется чужими возможностями без меры. Для Земли это значит экономить воду, бумагу, электричество и топливо.
</a:t>
            </a:r>
            <a:endParaRPr lang="en-US" sz="966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разрушать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 ломает и не портит то, что можно сохранить. Для природы это привычка аккуратно обращаться с вещами, растениями, двором и школьным имуществом.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засорять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 оставляет после себя грязь. Поэтому важно убирать мусор, не бросать упаковку где попало и сразу сортировать отходы дома и в школе.
</a:t>
            </a:r>
            <a:endParaRPr lang="en-US" sz="1040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замечает, когда кому-то трудно, и помогает. Земле помогает внимание к привычкам: меньше отходов, больше повторного использования и бережное отношение к ресурсам.
</a:t>
            </a:r>
            <a:endParaRPr lang="en-US" sz="9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 если Земля — друг?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нам каждую секунду, даже когда мы об этом не думаем. Без чистого воздуха трудно учиться, бегать, играть и просто чувствовать себя хорошо.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жить людям, растениям и животным. Она нужна для питья, еды, умывания и выращивания урожая, поэтому её особенно важно беречь.
</a:t>
            </a:r>
            <a:endParaRPr lang="en-US" sz="843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начинается с почвы, полей, садов и труда людей. Чтобы на столе были хлеб, фрукты и овощи, природе нужно время, солнце и забота.
</a:t>
            </a:r>
            <a:endParaRPr lang="en-US" sz="909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3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бумагу, мебель и дом многим живым существам. Когда рядом есть лес, планета становится уютнее и для людей, и для животных.
</a:t>
            </a:r>
            <a:endParaRPr lang="en-US" sz="8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Мини-карта ресурсов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природой, вещами и отходами в 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мусора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на ветру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пакет выглядит полезным только в момент покупки, а в природе может лежать очень долго. Если его не собрать вовремя, он попадает в воду, мешает животным и портит вид двора.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после питья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из-под напитка часто используется один раз, а потом становится отходом. На свалке или в реке она уже не помогает людям, зато долго остаётся проблемой для природы.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защищает товар в магазине, но после распаковки быстро теряет пользу. Когда таких вещей становится слишком много, мусорных контейнеров не хватает, и отходы оказываются там, где им не место.
</a:t>
            </a:r>
            <a:endParaRPr lang="en-US" sz="7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вода под нагрузкой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 и грузовики выбрасывают в воздух выхлопы. В городе это часто заметно по запаху, дымке и тяжёлому воздуху возле дороги.
</a:t>
            </a:r>
            <a:endParaRPr lang="en-US" sz="821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2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котельные тоже влияют на качество воздуха, если фильтры работают плохо или их не хватает. Тогда вредные вещества попадают в атмосферу и оседают вокруг.
</a:t>
            </a:r>
            <a:endParaRPr lang="en-US" sz="702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давлением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стоки и мусор, попавшие в реки, озёра и ручьи, ухудшают состояние воды. От этого страдают рыбы, растения и люди, которые пользуются водоёмами.
</a:t>
            </a:r>
            <a:endParaRPr lang="en-US" sz="74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 отходами
</a:t>
            </a:r>
            <a:pPr algn="l" indent="0" marL="0">
              <a:lnSpc>
                <a:spcPct val="115000"/>
              </a:lnSpc>
              <a:buNone/>
            </a:pPr>
            <a:r>
              <a:rPr lang="en-US" sz="2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отходы выбрасывают неправильно, вредные вещества могут попасть и в землю, и в воду, и в воздух. Поэтому обращение с мусором важно не меньше уборки.
</a:t>
            </a:r>
            <a:endParaRPr lang="en-US" sz="73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исчезают леса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живых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 — это не только деревья, но и дом для птиц, зверей и насекомых. Когда участок вырубают, живым существам становится негде прятаться, искать пищу и выращивать потомство.
</a:t>
            </a:r>
            <a:endParaRPr lang="en-US" sz="907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целое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дерево даёт тень, кислород и место для жизни многим мелким существам. Но целый лес важнее: он удерживает влагу, защищает почву и помогает сохранять природное равновесие.
</a:t>
            </a:r>
            <a:endParaRPr lang="en-US" sz="90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растёт медленно, поэтому его нельзя восстановить быстро. Если деревья исчезают слишком часто, зелёных зон становится меньше, а воздух и ландшафт вокруг меняются заметно и надолго.
</a:t>
            </a:r>
            <a:endParaRPr lang="en-US" sz="83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вещей производят, используют и выбрасывают, тем сильнее растёт нагрузка на природу.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Turning off the Tap, 2023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млн тонн
</a:t>
            </a:r>
            <a:endParaRPr lang="en-US" sz="50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пластика производят в мире за год, и значительная часть быстро становится отходами.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киловатт-часы часто превращаются в лишний дым на электростанциях и большее давление на природу.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выбросы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энергии тратится без необходимости, тем выше выбросы и тем сильнее нагрузка на климат.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энергопотребления и выбросов; условные значения для наглядного сравнения.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заметное изменение уже влияет на погоду, урожай и привычный ритм жизни.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2021–2023.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уже потеплела примерно настолько по сравнению с доиндустриальным уровнем.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усталости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Жарче обычного
</a:t>
            </a:r>
            <a:pPr algn="l" indent="0" marL="0">
              <a:lnSpc>
                <a:spcPct val="115000"/>
              </a:lnSpc>
              <a:buNone/>
            </a:pPr>
            <a:r>
              <a:rPr lang="en-US" sz="1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летом становится слишком жарко, растения быстрее теряют влагу, а людям труднее гулять и заниматься на улице. Такие дни показывают, что природе не хватает привычного равновесия.
</a:t>
            </a:r>
            <a:endParaRPr lang="en-US" sz="681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Суше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1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почва после долгих тёплых периодов хуже удерживает влагу, а растениям сложнее расти. Во дворе это видно по пожелтевшей траве и пыльным дорожкам.
</a:t>
            </a:r>
            <a:endParaRPr lang="en-US" sz="794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Грязнее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вокруг урн лежат пакеты, обёртки и бутылки, мусор легко разлетается ветром и попадает в лужи, канавы и водоёмы. Это признак небрежного обращения с отходами.
</a:t>
            </a:r>
            <a:endParaRPr lang="en-US" sz="737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транспорт и постоянный гул мешают слышать птиц и замечать живую природу. Когда в привычных местах становится тише пернатых, это тоже сигнал перемен.
</a:t>
            </a:r>
            <a:endParaRPr lang="en-US" sz="730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 дворе и парке птиц меньше, значит, им не хватает корма, деревьев или спокойных мест для гнёзд. Маленькие изменения в среде быстро отражаются на живых существах.
</a:t>
            </a:r>
            <a:endParaRPr lang="en-US" sz="7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 самые частые отходы и поймём, что можно отправить в отдельный сбор.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без путаницы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 сухие материалы легче переработать. Если не смешивать их с остатками еды, полезное сырьё не превращается в лишний мусор.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раздельного сбора и базовые принципы сортировки отходов.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960" y="1935525"/>
            <a:ext cx="16762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заменить уже сейчас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вместо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 заменяет десятки пластиковых бутылок за месяц. Её удобно носить в рюкзаке и наполнять снова, не создавая лишних отходов после каждого напитка.
</a:t>
            </a:r>
            <a:endParaRPr lang="en-US" sz="878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Ланч-бокс для перекуса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Ланч-бокс помогает брать перекус без лишней плёнки и пакетов. Он сохраняет еду аккуратной, а после использования просто моется и служит дальше.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вместо пакета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сумка прочнее пакетa и подходит для школы, магазина и кружков. Она занимает мало места, а использовать её можно снова и снова.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одноразовых мелочей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трубочка нужна не всегда, но если она действительно нужна, лучше выбрать долговечный вариант. Так меньше одноразового пластика попадает в мусор.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Покупать с умом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потребность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полезно задать себе простой вопрос: вещь нужна каждый день или только один раз? Такой выбор помогает не собирать дома лишние коробки, одежду и игрушки.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ремонт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ремонт часто выгоднее новой покупки. Книга, рюкзак или чехол могут послужить ещё долго, если их аккуратно починить или передать тому, кому они нужнее.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Тетради, коробки и папки можно использовать повторно, если они ещё в хорошем состоянии. Это экономит деньги и уменьшает количество бытового мусора.
</a:t>
            </a:r>
            <a:endParaRPr lang="en-US" sz="966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долговечность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вещи, которые служат дольше и меньше ломаются. Надёжный предмет часто оказывается полезнее, чем дешёвый, который быстро приходится выбрасывать.
</a:t>
            </a:r>
            <a:endParaRPr lang="en-US" sz="9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свет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выключать воду во время чистки зубов и мытья рук, расход заметно снижается. Это простая привычка, которая помогает сохранить запасы пресной воды.
</a:t>
            </a:r>
            <a:endParaRPr lang="en-US" sz="763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держать свет впустую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 и экран не должны гореть без дела. Когда свет нужен только для занятия или чтения, его можно включать на короткое время и не тратить лишнюю энергию.
</a:t>
            </a:r>
            <a:endParaRPr lang="en-US" sz="714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Вынимать зарядки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Зарядные устройства, оставленные в розетке, продолжают потреблять электричество. Лучше вынимать их после зарядки, чтобы не платить за то, что не используется.
</a:t>
            </a:r>
            <a:endParaRPr lang="en-US" sz="709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дневной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стоит использовать солнечный свет, а не включать лампы раньше времени. Такой выбор делает комнату светлее без лишних затрат энергии.
</a:t>
            </a:r>
            <a:endParaRPr lang="en-US" sz="8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ежедневные действия помогают увидеть, что забота о планете начинается с привычек, а не с больших обещаний.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на 7 дней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легко выполнить по шагам. Каждый день даёт конкретный результат, а вместе они формируют устойчивую привычку заботы о Земле.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программа 7-дневного школьного челленджа по экологическим привычкам.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школьная акция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замысла к делу: школьная акция становится заметной, когда у каждого есть понятная 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обещаний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день выбирать меньше мусора, больше повторного использования и разумный расход ресурсов, школа и дом станут чище, а забота о планете — привычкой.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2026-07-25T13:37:52Z</dcterms:created>
  <dcterms:modified xsi:type="dcterms:W3CDTF">2026-07-25T13:37:52Z</dcterms:modified>
</cp:coreProperties>
</file>