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спасения и сигналы тревоги помогают не растеряться в опасной ситуации.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защищает людей и как подаются сигналы об опасности
</a:t>
            </a:r>
            <a:endParaRPr lang="en-US" sz="26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службы защиты и сигналы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может возникнуть дома, в школе, на улице или на природе. Если знать, кто помогает и как подают тревогу, легче быстро сориентироваться, вызвать нужную службу и выполнить правильные действия.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номер, по которому можно вызвать помощь круглосуточно.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номер помогает быстро связаться с экстренными службами при пожаре, аварии или другой опасности.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экстренных служб 112 в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97397"/>
            <a:ext cx="3287100" cy="15662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службы защищают людей и за что отвечает каждая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службы своя задача, а вместе они помогают людям в опасных ситуациях.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не заменяют друг друга: каждая отвечает за свою часть помощи, поэтому важны точный вызов и правильные действия людей.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теме «Службы защиты населения»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Пожарные: помощь при огне и дыме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огонь уже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помещении появился огонь или сильный дым, пожарные приезжают первыми. Они выводят людей из опасной зоны, подают воду и пену, чтобы остановить распространение пожара, и помогают не допустить повторного возгорания.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которая спасает
</a:t>
            </a:r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выезд пожарные берут машину, лестницу, рукава, каску и защитный костюм. Такое снаряжение помогает работать в жаре, дыме и на высоте, а также быстро добираться туда, где нужна помощь.
</a:t>
            </a:r>
            <a:endParaRPr lang="en-US" sz="1114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вызвать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замечены пламя, задымление или запах горелого, нужно сразу сообщить взрослым и звонить 101 или 112. Чем раньше поступит сигнал, тем больше шансов спасти людей и имущество.
</a:t>
            </a:r>
            <a:endParaRPr lang="en-US" sz="11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Скорая помощь нужна при травмах, ожогах, сильной боли, потере сознания и резком ухудшении самочувствия. Чем раньше сообщить о проблеме, тем быстрее приедет бригада и начнёт помощь.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Скорая помощь: когда нужна быстрая медицинская помощь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бригады обычно работают врач или фельдшер и водитель. Они умеют оценить состояние человека, поддержать его до больницы и подготовить к дальнейшему лечению.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вызова используют номера 103 и 112. Короткий и точный разговор по телефону помогает диспетчеру понять, что произошло, и направить нужную помощь без лишней задержки.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82240"/>
            <a:ext cx="520200" cy="46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Полиция: порядок, безопасность и помощь людям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следит за безопасностью в общественных местах, чтобы люди могли двигаться спокойно и не попадали в опасные или конфликтные ситуации.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эвакуации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эвакуации полицейские направляют людей к безопасному месту, помогают не терять направление и следят, чтобы проходы оставались свободными.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опасно, улицу могут перекрыть, движение остановить, а людей не пустить в рискованную зону. Это нужно, чтобы не допустить новых пострадавших.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сопровождение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помогает искать потерявшихся людей и сопровождает тех, кому трудно сориентироваться. Для вызова используют номера 102 и 112.
</a:t>
            </a:r>
            <a:endParaRPr lang="en-US" sz="12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система оповещения об опасности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служб и населения при сообщении о чрезвычайной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способами люди чаще всего получают предупреждение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дополняют друг друга: один заметен на улице, другой быстро доходит до каждого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пропустить тревогу, важно обращать внимание сразу на несколько источников информации, особенно на сирены и сообщения на телефоне.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каналов оповещения по материалам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Сирена — главный звуковой сигнал тревоги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раздаётся звук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Сирена звучит громко и непрерывно, чтобы человек сразу обратил внимание и приготовился услышать дальнейшее сообщение.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передают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обычно звучит текстовое или голосовое сообщение. В нём объясняют, какая опасность возникла и что нужно сделать.
</a:t>
            </a:r>
            <a:endParaRPr lang="en-US" sz="1349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действуют по указанию
</a:t>
            </a:r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слушают инструкции служб, переходят в безопасное место, укрываются или ждут дальнейших команд, не теряя времени.
</a:t>
            </a:r>
            <a:endParaRPr lang="en-US" sz="13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слышат не просто сигнал тревоги, а короткое сообщение, которое объясняет, что произошло и насколько опасна ситуация. Это помогает не терять время и сразу понять, куда смотреть.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сообщения и объявления с точной информацией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Информацию передают по радио, телевидению, через громкоговорители, школьную систему оповещения и телефоны. Поэтому важно слушать до конца и не пропускать даже короткие указания взрослых или служб.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сообщении обычно называют место происшествия, вид угрозы и направление безопасного движения. Такая точность особенно важна в школе, дома, на улице и в транспорте, где решения нужно принимать быстро.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звучит объявление, нужно не спорить и не отвлекаться на посторонние разговоры. Главная задача — понять, что делать дальше: оставаться на месте, уходить или ждать следующей команды.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пожар и утечку газа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и дым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густой дым, запах гари и треск означают, что пожар уже начался или развивается рядом. В такой ситуации нужно немедленно звать взрослых и уходить в безопасное место.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задымление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помещение быстро наполняется дымом, становится трудно дышать и плохо видно, опасность возрастает. Дым особенно опасен тем, что мешает ориентироваться и быстро распространяется по комнате.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газа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запах газа и шипящий звук рядом с плитой или трубой часто указывают на утечку. Нельзя включать свет, зажигать огонь и пользоваться электроприборами поблизости.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Срочный вызов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любых признаках пожара или утечки газа нужно сразу сообщить взрослым и вызвать аварийную службу. Чем быстрее передана информация, тем меньше риск для людей и имущества.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потемнение неба, гром и молнии часто предупреждают о грозе или буре. Если погода резко меняется, лучше не оставаться на открытом месте и искать укрытие.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природной опасности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подъём воды в реке, ручье или во дворе может указывать на паводок. Важно заранее заметить такие изменения и не подходить близко к воде без разрешения взрослых.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 льда, гололёд и внезапное похолодание тоже требуют внимания. Эти признаки помогают вовремя выбрать безопасный путь, не идти по скользким участкам и не задерживаться на улице.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Эвакуация: организованный выход в безопасное место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начинается по команде взрослых или сотрудников безопасности. Люди выходят спокойно, без суеты, по указанному маршруту и движутся к сборному пункту, где можно проверить, все ли на месте.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собой берут только самое необходимое: документы, телефон, воду и вещи первой необходимости. Нельзя возвращаться обратно за забытыми предметами, потому что это мешает другим и может быть опасно.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141689"/>
            <a:ext cx="5170500" cy="2113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экстренных служб, которые должен знать каждый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номера экстренной помощи и случаи обращения.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101, 102, 103 и 104 нужны для разных служб, а 112 подходит для любой чрезвычайной ситуации и помогает быстро передать вызов.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основам безопасности жизнедеятельности и правилам вызова экстренных служб в России.
</a:t>
            </a:r>
            <a:endParaRPr lang="en-US" sz="5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важны сразу после сигнала тревоги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тревоги важно не паниковать и не пытаться действовать в одиночку: порядок действий всегда задают взрослые или официальное сообщение.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услышать и понять сообщение, затем перейти под контроль взрослых и выполнять указания без спешки и лишних движений.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поведения при сигналах оповещения и действиях населения при опасности.
</a:t>
            </a:r>
            <a:endParaRPr lang="en-US" sz="6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действия школьника при тревоге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получении сигнала тревоги в школе.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347" y="4141705"/>
            <a:ext cx="397575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опасный сигнал от обычного шума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объявление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звучит срочное сообщение, его нужно слушать внимательно до конца. В нём могут назвать угрозу, место опасности и точные действия, которые нельзя пропустить.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громкий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Сирена или другой длительный сигнал требует немедленного внимания. Обычный бытовой шум так не звучит, поэтому важно остановиться и ждать официальных указаний взрослых.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дым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газа, гарь, дым или мигание специальных сигналов нельзя игнорировать. Эти признаки означают, что рядом может быть пожар, утечка или другая опасная ситуация.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на телефоне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Срочное уведомление на телефоне часто приходит раньше, чем человек замечает угрозу вокруг. Такое сообщение нужно прочитать сразу и выполнить указания, а не откладывать на потом.
</a:t>
            </a:r>
            <a:endParaRPr lang="en-US" sz="12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подписано и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коридоре школы висит план эвакуации, рядом заметен зелёный знак выхода, а на стене — огнетушитель. Ребята быстро находят нужный путь и понимают, куда двигаться при тревоге. Такой порядок помогает не растеряться, если нужно срочно покинуть здание.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и маршрут на видном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классе полезно держать аптечку там, где её легко увидеть, а рядом — схему выхода. Если случится задымление или пожар, человек быстрее найдёт помощь и безопасный маршрут. Это особенно важно, когда времени на поиск почти нет.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безопасности дома и в школе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 помогают выиграть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МЧС, пожарные, полиция, скорая и аварийные службы защищают людей вместе, а сигналы оповещения заранее предупреждают об опасности. Если знать номера 101, 102, 103, 104 и 112, помощь придёт быстрее.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2026-05-20T20:38:42Z</dcterms:created>
  <dcterms:modified xsi:type="dcterms:W3CDTF">2026-05-20T20:38:42Z</dcterms:modified>
</cp:coreProperties>
</file>