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неправильные глаголы в английском языке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рассказывать о прошлом: быстро и без лишних -ed.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Past Simple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говорить о вчерашнем дне, выходных и маленьких историях. Неправильные глаголы встречаются часто, поэтому их формы важно узнавать сразу, как знакомых героев в учебнике и в заданиях, чтобы понимать текст и отвечать уверенно без лишних догадок.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Past Simple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показывает действие, которое уже произошло и закончилось. Это может быть то, что было вчера, на прошлой неделе, летом или даже два дня назад.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слова yesterday, last week, last month, two days ago. Они как маленькие фонарики: сразу показывают, что речь идёт о прошлом.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времени удобно рассказывать о знакомых делах: played football, visited grandma, watched cartoons, helped mum. Такие примеры легко представить и запомнить.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часто используется в маленьких рассказах о дне ребёнка. Сначала что-то случилось, потом закончилось, и можно переходить к следующему событию.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понимать тексты, диалоги и задания. Если действие уже завершилось, чаще всего нужен именно Past Simple, а не настоящее 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меняют форму по-своему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неправильного глагола форма прошедшего времени не образуется по общему правилу. Слово меняется целиком, и его нужно запомнить отдельно, как новую карточку.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go — went, see — saw, take — took, come — came. Эти пары показывают, что в прошлом времени слово часто выглядит совсем по-другому.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добавлять -ed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глаголов не нужно просто прибавлять окончание -ed. Если так сделать, получится ошибка, потому что у неправильных глаголов свои собственные формы.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двумя колонками «сейчас» и «в прошлом» помогают увидеть разницу сразу. Такая подсказка делает правило понятным даже тем, кто любит учиться по картинкам.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неправильные глаголы для 4 класса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очень часто встречаются be — was/were, have — had и do — did. Они нужны, чтобы говорить о состоянии, делах и простых действиях.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 — made, see — saw и eat — ate часто встречаются в фразах о школе, семье, еде и играх. Это очень полезные слова для первых текстов.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полезны для тем про семью, школу, еду, игры и путешествия. Именно в них дети чаще всего описывают свой день и свои впечатления.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go — went, come — came, get — got и take — took помогают рассказывать о прогулках, поездках и движении. Без них короткая история быстро теряет смысл.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нужны не только в рассказах, но и в вопросах и ответах. Чем чаще ученик их видит, тем легче понимает простые тексты.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в Past Simple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предложение в утверждении, отрицании и вопросе.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глагол be: was и were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be в прошлом времени есть только две формы: was и were. Они помогают говорить о состоянии, месте и настроении без лишних сложностей.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пишем was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he, she, it используется was. Например: I was happy. Эта форма часто встречается в коротких и очень понятных предложениях.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пишем were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you, we, they используется were. Например: They were at school. Здесь правило простое, как любимая считалочка.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очень нужен в фразах о том, где кто-то был, как себя чувствовал и что с ним происходило. Это один из самых полезных глаголов в Past Simple.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глаголы: в чём разница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обычно получают окончание -ed: play — played, like — liked, visit — visited. Здесь правило работает почти как надёжный будильник.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не похожа на основу и не заканчивается на -ed, стоит проверить её в словаре или в учебнике. Лучше один раз уточнить, чем потом улыбаться ошибке.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меняют форму по-своему: go — went, buy — bought, see — saw. Их нельзя собирать по общему шаблону, как конструктор.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две группы делает правило понятнее. Когда рядом лежат карточки с -ed и особые формы, мозг быстрее замечает разницу и запоминает её.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в Past Simple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did not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используют did not или сокращение didn’t. Это главный помощник, когда нужно сказать, что действие не произошло.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not основной глагол остаётся в обычной форме: see, go, have, take. Здесь не нужны saw или went, даже если очень хочется.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didn’t see the cat. We didn’t go to the park. Такие предложения короткие, ясные и очень часто встречаются в упражнениях.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важная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did not, вторую форму глагола не добавляют. Это простое правило помогает избежать ошибок в письменных заданиях.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Past Simple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Did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Past Simple почти всегда начинаются со слова Did. Оно сразу подсказывает, что нужно спросить о прошлом, а не сообщить факт.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основной глагол стоит в начальной форме: Did you watch TV? Did she come to school? Did they play outside?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начале стоит Did, значит, это вопрос, а не утверждение. Такое правило помогает быстро читать задания и не путаться в ответах.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вчерашнем дне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первое действие: ребёнок просыпается, умывается и начинает новый день. В Past Simple это удобно показывать как уже завершённые события.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сказать, что ученик позавтракал и собрался в школу. Такие короткие фразы помогают выстроить рассказ по порядку, без лишних слов.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описываются дела в школе: пришёл на урок, увидел друзей, сделал задание. Так история становится понятной и похожей на настоящий день.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добавить, что всё уже закончилось: ребёнок вернулся домой и отдохнул. Именно поэтому Past Simple так подходит для маленьких рассказов о вчерашнем дне.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неправильные глаголы маленькими группами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go — went, come — came и get — got удобно учить вместе: они часто встречаются в историях про дорогу, школу и дом. Маленькая группа запоминается быстрее, чем длинный список.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вторую группу можно собрать see — saw, take — took и give — gave. Эти глаголы помогают рассказывать о том, что ребёнок увидел, взял или подарил в прошлом.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для 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группа — eat — ate, drink — drank, write — wrote. Такие пары полезно повторять по карточкам и в коротких предложениях, чтобы формы не путались между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-ed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неправильному глаголу по привычке добавляют -ed: goed, comed, eated. Но у таких слов свои формы, и их нужно запоминать отдельно, как маленькие сюрпризы.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was и were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в прошлом имеет две формы, и их легко перепутать. Для I, he, she, it используется was, а для you, we, they — were.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после did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глагол должен стоять в обычной форме. Поэтому правильно говорить Did you go? , а не Did you went?. Это правило очень важно для вопросов и отрицаний.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did, основной глагол не меняется. Если нужен be, выбирают was или were. Такая проверка помогает быстро исправить ответ без лишних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глагола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 нужную форму в Past Simple по слову-подсказке и типу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с неправильными глаголами
</a:t>
            </a:r>
            <a:endParaRPr lang="en-US" sz="2842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просыпается очень рано. Это начало истории, поэтому действие уже относится к прошлому и хорошо подходит для Past Simple.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 завтракает и идёт в школу. Здесь сразу видно несколько важных глаголов, которые помогают рассказать о дне коротко и понятно.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 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он видит друга и играет с ним. Такие события легко представить, поэтому маленькие истории запоминаются особенно быстро.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Домой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герой возвращается домой и делает бутерброд. История заканчивается спокойно и показывает, как несколько неправильных глаголов соединяются в один рассказ.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песнях, играх и сказках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знакомых песнях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слова часто повторяются, поэтому формы went, saw и had быстро запоминаются. Мелодия помогает услышать их снова и снова без скучного повторения.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сказочных историях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и рассказах можно встретить came, said и saw. Когда эти формы появляются в любимых сюжетах, они запоминаются почти сами собой, как припев.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комиксах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комиксы показывают действия героев очень наглядно. Там легко заметить, кто пришёл, увидел или получил что-то, а значит, и нужную форму глагола.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скуки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встречать новые слова в весёлых историях, учить их становится легче. Мозг любит повторение в интересном сюжете, а не только в длинном списке.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 тогда, когда действие уже закончилось. Если событие было вчера, на прошлой неделе или давно, это хороший знак выбрать именно это время.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свои прошлые формы, и их нельзя просто сделать с помощью -ed. Поэтому слова вроде went, saw, took и made нужно запоминать отдельно.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в вопросах и отрицаниях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помогает did, а основной глагол остаётся в простой форме. Это правило особенно удобно для быстрых проверок в тетради и устной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разговоре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did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в Past Simple можно ответить коротко: Yes, I did. No, I didn’t. Такие ответы звучат быстро и подходят для обычного школьного диалога.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were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множественного числа часто говорят: Yes, they were. No, they weren’t. Эти ответы помогают показать, что форма глагола выбрана правильно, даже в самом коротком предложении.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was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связан с глаголом be, ответ тоже короткий: Yes, she was. No, she wasn’t. Здесь важно не забыть нужную форму was или were.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особенно полезны в упражнениях и парной работе. Они экономят время и показывают, что ученик понял вопрос и знает нужную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опорных глаголов для повторения
</a:t>
            </a:r>
            <a:endParaRPr lang="en-US" sz="2883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 — went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очень часто нужен в рассказах о пути в школу, на прогулку или в гости. Форма went встречается так часто, что её стоит выучить первой.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 — saw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see помогает говорить о том, что ребёнок заметил, увидел или встретил. Форма saw полезна в коротких историях и вопросах про события дня.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 — took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take часто связано с предметами, уроками и вещами из сумки. Форма took помогает описывать действия просто и понятно, без длинных объяснений.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 — had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нужен для рассказов о завтраке, занятиях и разных делах. Форма had очень частая, поэтому она быстро становится знакомой в речи и чтении.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 — was / were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особый глагол, потому что у него две формы. Он помогает говорить о месте, настроении и состоянии, а ещё часто встречается в коротких ответах.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вы уже знаете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Past Simple выглядит не так страшно: у неправильных глаголов есть свои формы, а did помогает в вопросах и отрицаниях. Осталось немного тренировки — и всё получится.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2026-05-30T09:58:28Z</dcterms:created>
  <dcterms:modified xsi:type="dcterms:W3CDTF">2026-05-30T09:58:28Z</dcterms:modified>
</cp:coreProperties>
</file>